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3" r:id="rId2"/>
  </p:sldMasterIdLst>
  <p:notesMasterIdLst>
    <p:notesMasterId r:id="rId20"/>
  </p:notesMasterIdLst>
  <p:handoutMasterIdLst>
    <p:handoutMasterId r:id="rId21"/>
  </p:handoutMasterIdLst>
  <p:sldIdLst>
    <p:sldId id="1183" r:id="rId3"/>
    <p:sldId id="1197" r:id="rId4"/>
    <p:sldId id="1184" r:id="rId5"/>
    <p:sldId id="1185" r:id="rId6"/>
    <p:sldId id="1207" r:id="rId7"/>
    <p:sldId id="1186" r:id="rId8"/>
    <p:sldId id="1198" r:id="rId9"/>
    <p:sldId id="1200" r:id="rId10"/>
    <p:sldId id="1201" r:id="rId11"/>
    <p:sldId id="1202" r:id="rId12"/>
    <p:sldId id="1203" r:id="rId13"/>
    <p:sldId id="1206" r:id="rId14"/>
    <p:sldId id="1204" r:id="rId15"/>
    <p:sldId id="1192" r:id="rId16"/>
    <p:sldId id="1193" r:id="rId17"/>
    <p:sldId id="1194" r:id="rId18"/>
    <p:sldId id="1195" r:id="rId19"/>
  </p:sldIdLst>
  <p:sldSz cx="9144000" cy="6858000" type="screen4x3"/>
  <p:notesSz cx="6858000" cy="9296400"/>
  <p:defaultTextStyle>
    <a:defPPr>
      <a:defRPr lang="en-US"/>
    </a:defPPr>
    <a:lvl1pPr algn="ctr" rtl="0" fontAlgn="base">
      <a:spcBef>
        <a:spcPct val="0"/>
      </a:spcBef>
      <a:spcAft>
        <a:spcPct val="0"/>
      </a:spcAft>
      <a:defRPr b="1" kern="1200" baseline="-25000">
        <a:solidFill>
          <a:schemeClr val="tx1"/>
        </a:solidFill>
        <a:latin typeface="Arial" charset="0"/>
        <a:ea typeface="+mn-ea"/>
        <a:cs typeface="+mn-cs"/>
      </a:defRPr>
    </a:lvl1pPr>
    <a:lvl2pPr marL="457200" algn="ctr" rtl="0" fontAlgn="base">
      <a:spcBef>
        <a:spcPct val="0"/>
      </a:spcBef>
      <a:spcAft>
        <a:spcPct val="0"/>
      </a:spcAft>
      <a:defRPr b="1" kern="1200" baseline="-25000">
        <a:solidFill>
          <a:schemeClr val="tx1"/>
        </a:solidFill>
        <a:latin typeface="Arial" charset="0"/>
        <a:ea typeface="+mn-ea"/>
        <a:cs typeface="+mn-cs"/>
      </a:defRPr>
    </a:lvl2pPr>
    <a:lvl3pPr marL="914400" algn="ctr" rtl="0" fontAlgn="base">
      <a:spcBef>
        <a:spcPct val="0"/>
      </a:spcBef>
      <a:spcAft>
        <a:spcPct val="0"/>
      </a:spcAft>
      <a:defRPr b="1" kern="1200" baseline="-25000">
        <a:solidFill>
          <a:schemeClr val="tx1"/>
        </a:solidFill>
        <a:latin typeface="Arial" charset="0"/>
        <a:ea typeface="+mn-ea"/>
        <a:cs typeface="+mn-cs"/>
      </a:defRPr>
    </a:lvl3pPr>
    <a:lvl4pPr marL="1371600" algn="ctr" rtl="0" fontAlgn="base">
      <a:spcBef>
        <a:spcPct val="0"/>
      </a:spcBef>
      <a:spcAft>
        <a:spcPct val="0"/>
      </a:spcAft>
      <a:defRPr b="1" kern="1200" baseline="-25000">
        <a:solidFill>
          <a:schemeClr val="tx1"/>
        </a:solidFill>
        <a:latin typeface="Arial" charset="0"/>
        <a:ea typeface="+mn-ea"/>
        <a:cs typeface="+mn-cs"/>
      </a:defRPr>
    </a:lvl4pPr>
    <a:lvl5pPr marL="1828800" algn="ctr" rtl="0" fontAlgn="base">
      <a:spcBef>
        <a:spcPct val="0"/>
      </a:spcBef>
      <a:spcAft>
        <a:spcPct val="0"/>
      </a:spcAft>
      <a:defRPr b="1" kern="1200" baseline="-25000">
        <a:solidFill>
          <a:schemeClr val="tx1"/>
        </a:solidFill>
        <a:latin typeface="Arial" charset="0"/>
        <a:ea typeface="+mn-ea"/>
        <a:cs typeface="+mn-cs"/>
      </a:defRPr>
    </a:lvl5pPr>
    <a:lvl6pPr marL="2286000" algn="l" defTabSz="914400" rtl="0" eaLnBrk="1" latinLnBrk="0" hangingPunct="1">
      <a:defRPr b="1" kern="1200" baseline="-25000">
        <a:solidFill>
          <a:schemeClr val="tx1"/>
        </a:solidFill>
        <a:latin typeface="Arial" charset="0"/>
        <a:ea typeface="+mn-ea"/>
        <a:cs typeface="+mn-cs"/>
      </a:defRPr>
    </a:lvl6pPr>
    <a:lvl7pPr marL="2743200" algn="l" defTabSz="914400" rtl="0" eaLnBrk="1" latinLnBrk="0" hangingPunct="1">
      <a:defRPr b="1" kern="1200" baseline="-25000">
        <a:solidFill>
          <a:schemeClr val="tx1"/>
        </a:solidFill>
        <a:latin typeface="Arial" charset="0"/>
        <a:ea typeface="+mn-ea"/>
        <a:cs typeface="+mn-cs"/>
      </a:defRPr>
    </a:lvl7pPr>
    <a:lvl8pPr marL="3200400" algn="l" defTabSz="914400" rtl="0" eaLnBrk="1" latinLnBrk="0" hangingPunct="1">
      <a:defRPr b="1" kern="1200" baseline="-25000">
        <a:solidFill>
          <a:schemeClr val="tx1"/>
        </a:solidFill>
        <a:latin typeface="Arial" charset="0"/>
        <a:ea typeface="+mn-ea"/>
        <a:cs typeface="+mn-cs"/>
      </a:defRPr>
    </a:lvl8pPr>
    <a:lvl9pPr marL="3657600" algn="l" defTabSz="914400" rtl="0" eaLnBrk="1" latinLnBrk="0" hangingPunct="1">
      <a:defRPr b="1" kern="1200" baseline="-250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9900"/>
    <a:srgbClr val="DADADA"/>
    <a:srgbClr val="660066"/>
    <a:srgbClr val="0066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406" autoAdjust="0"/>
  </p:normalViewPr>
  <p:slideViewPr>
    <p:cSldViewPr>
      <p:cViewPr varScale="1">
        <p:scale>
          <a:sx n="91" d="100"/>
          <a:sy n="91" d="100"/>
        </p:scale>
        <p:origin x="978" y="5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1682"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baseline="0"/>
            </a:lvl1pPr>
          </a:lstStyle>
          <a:p>
            <a:pPr>
              <a:defRPr/>
            </a:pPr>
            <a:endParaRPr lang="en-US"/>
          </a:p>
        </p:txBody>
      </p:sp>
      <p:sp>
        <p:nvSpPr>
          <p:cNvPr id="711683" name="Rectangle 3"/>
          <p:cNvSpPr>
            <a:spLocks noGrp="1" noChangeArrowheads="1"/>
          </p:cNvSpPr>
          <p:nvPr>
            <p:ph type="dt" sz="quarter"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baseline="0"/>
            </a:lvl1pPr>
          </a:lstStyle>
          <a:p>
            <a:pPr>
              <a:defRPr/>
            </a:pPr>
            <a:endParaRPr lang="en-US"/>
          </a:p>
        </p:txBody>
      </p:sp>
      <p:sp>
        <p:nvSpPr>
          <p:cNvPr id="711684" name="Rectangle 4"/>
          <p:cNvSpPr>
            <a:spLocks noGrp="1" noChangeArrowheads="1"/>
          </p:cNvSpPr>
          <p:nvPr>
            <p:ph type="ftr" sz="quarter" idx="2"/>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baseline="0"/>
            </a:lvl1pPr>
          </a:lstStyle>
          <a:p>
            <a:pPr>
              <a:defRPr/>
            </a:pPr>
            <a:endParaRPr lang="en-US"/>
          </a:p>
        </p:txBody>
      </p:sp>
      <p:sp>
        <p:nvSpPr>
          <p:cNvPr id="711685" name="Rectangle 5"/>
          <p:cNvSpPr>
            <a:spLocks noGrp="1" noChangeArrowheads="1"/>
          </p:cNvSpPr>
          <p:nvPr>
            <p:ph type="sldNum" sz="quarter" idx="3"/>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baseline="0"/>
            </a:lvl1pPr>
          </a:lstStyle>
          <a:p>
            <a:pPr>
              <a:defRPr/>
            </a:pPr>
            <a:fld id="{C3A11A77-1DC3-4F01-89F9-EE90A73CFCAE}" type="slidenum">
              <a:rPr lang="en-US"/>
              <a:pPr>
                <a:defRPr/>
              </a:pPr>
              <a:t>‹#›</a:t>
            </a:fld>
            <a:endParaRPr lang="en-US"/>
          </a:p>
        </p:txBody>
      </p:sp>
    </p:spTree>
    <p:extLst>
      <p:ext uri="{BB962C8B-B14F-4D97-AF65-F5344CB8AC3E}">
        <p14:creationId xmlns:p14="http://schemas.microsoft.com/office/powerpoint/2010/main" val="33242395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2322"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baseline="0"/>
            </a:lvl1pPr>
          </a:lstStyle>
          <a:p>
            <a:pPr>
              <a:defRPr/>
            </a:pPr>
            <a:endParaRPr lang="en-US"/>
          </a:p>
        </p:txBody>
      </p:sp>
      <p:sp>
        <p:nvSpPr>
          <p:cNvPr id="312323"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baseline="0"/>
            </a:lvl1pPr>
          </a:lstStyle>
          <a:p>
            <a:pPr>
              <a:defRPr/>
            </a:pPr>
            <a:endParaRPr lang="en-US"/>
          </a:p>
        </p:txBody>
      </p:sp>
      <p:sp>
        <p:nvSpPr>
          <p:cNvPr id="84996"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312325" name="Rectangle 5"/>
          <p:cNvSpPr>
            <a:spLocks noGrp="1" noChangeArrowheads="1"/>
          </p:cNvSpPr>
          <p:nvPr>
            <p:ph type="body" sz="quarter" idx="3"/>
          </p:nvPr>
        </p:nvSpPr>
        <p:spPr bwMode="auto">
          <a:xfrm>
            <a:off x="685800" y="4416425"/>
            <a:ext cx="54864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12326" name="Rectangle 6"/>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baseline="0"/>
            </a:lvl1pPr>
          </a:lstStyle>
          <a:p>
            <a:pPr>
              <a:defRPr/>
            </a:pPr>
            <a:endParaRPr lang="en-US"/>
          </a:p>
        </p:txBody>
      </p:sp>
      <p:sp>
        <p:nvSpPr>
          <p:cNvPr id="312327" name="Rectangle 7"/>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baseline="0"/>
            </a:lvl1pPr>
          </a:lstStyle>
          <a:p>
            <a:pPr>
              <a:defRPr/>
            </a:pPr>
            <a:fld id="{5EE5C4F9-E678-4D24-89B8-4FCA7EC17261}" type="slidenum">
              <a:rPr lang="en-US"/>
              <a:pPr>
                <a:defRPr/>
              </a:pPr>
              <a:t>‹#›</a:t>
            </a:fld>
            <a:endParaRPr lang="en-US"/>
          </a:p>
        </p:txBody>
      </p:sp>
    </p:spTree>
    <p:extLst>
      <p:ext uri="{BB962C8B-B14F-4D97-AF65-F5344CB8AC3E}">
        <p14:creationId xmlns:p14="http://schemas.microsoft.com/office/powerpoint/2010/main" val="30773684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0056B71-68A2-4B07-9E1D-EA22E49E0B13}" type="slidenum">
              <a:rPr lang="en-US" altLang="zh-CN" smtClean="0"/>
              <a:pPr>
                <a:defRPr/>
              </a:pPr>
              <a:t>16</a:t>
            </a:fld>
            <a:endParaRPr lang="en-US" altLang="zh-CN"/>
          </a:p>
        </p:txBody>
      </p:sp>
    </p:spTree>
    <p:extLst>
      <p:ext uri="{BB962C8B-B14F-4D97-AF65-F5344CB8AC3E}">
        <p14:creationId xmlns:p14="http://schemas.microsoft.com/office/powerpoint/2010/main" val="11721557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304800"/>
            <a:ext cx="2076450" cy="5562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1000" y="304800"/>
            <a:ext cx="6076950" cy="5562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772400" cy="563563"/>
          </a:xfrm>
        </p:spPr>
        <p:txBody>
          <a:bodyPr/>
          <a:lstStyle/>
          <a:p>
            <a:r>
              <a:rPr lang="en-US"/>
              <a:t>Click to edit Master title style</a:t>
            </a:r>
          </a:p>
        </p:txBody>
      </p:sp>
      <p:sp>
        <p:nvSpPr>
          <p:cNvPr id="3" name="Content Placeholder 2"/>
          <p:cNvSpPr>
            <a:spLocks noGrp="1"/>
          </p:cNvSpPr>
          <p:nvPr>
            <p:ph sz="half" idx="1"/>
          </p:nvPr>
        </p:nvSpPr>
        <p:spPr>
          <a:xfrm>
            <a:off x="381000" y="1143000"/>
            <a:ext cx="4076700" cy="472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10100" y="1143000"/>
            <a:ext cx="4076700" cy="228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10100" y="3581400"/>
            <a:ext cx="4076700" cy="228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304800"/>
            <a:ext cx="7772400" cy="563563"/>
          </a:xfrm>
        </p:spPr>
        <p:txBody>
          <a:bodyPr/>
          <a:lstStyle/>
          <a:p>
            <a:r>
              <a:rPr lang="en-US"/>
              <a:t>Click to edit Master title style</a:t>
            </a:r>
          </a:p>
        </p:txBody>
      </p:sp>
      <p:sp>
        <p:nvSpPr>
          <p:cNvPr id="3" name="Content Placeholder 2"/>
          <p:cNvSpPr>
            <a:spLocks noGrp="1"/>
          </p:cNvSpPr>
          <p:nvPr>
            <p:ph sz="quarter" idx="1"/>
          </p:nvPr>
        </p:nvSpPr>
        <p:spPr>
          <a:xfrm>
            <a:off x="381000" y="1143000"/>
            <a:ext cx="4076700" cy="228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10100" y="1143000"/>
            <a:ext cx="4076700" cy="228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381000" y="3581400"/>
            <a:ext cx="4076700" cy="228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10100" y="3581400"/>
            <a:ext cx="4076700" cy="228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231900" y="9525"/>
            <a:ext cx="6107113" cy="1416050"/>
          </a:xfrm>
        </p:spPr>
        <p:txBody>
          <a:bodyPr/>
          <a:lstStyle/>
          <a:p>
            <a:r>
              <a:rPr lang="en-US"/>
              <a:t>Click to edit Master title style</a:t>
            </a:r>
          </a:p>
        </p:txBody>
      </p:sp>
      <p:sp>
        <p:nvSpPr>
          <p:cNvPr id="3" name="Table Placeholder 2"/>
          <p:cNvSpPr>
            <a:spLocks noGrp="1"/>
          </p:cNvSpPr>
          <p:nvPr>
            <p:ph type="tbl" idx="1"/>
          </p:nvPr>
        </p:nvSpPr>
        <p:spPr>
          <a:xfrm>
            <a:off x="457200" y="1628775"/>
            <a:ext cx="8229600" cy="4530725"/>
          </a:xfrm>
        </p:spPr>
        <p:txBody>
          <a:bodyPr/>
          <a:lstStyle/>
          <a:p>
            <a:pPr lvl="0"/>
            <a:endParaRPr lang="en-US" noProof="0"/>
          </a:p>
        </p:txBody>
      </p:sp>
      <p:sp>
        <p:nvSpPr>
          <p:cNvPr id="4" name="Rectangle 4"/>
          <p:cNvSpPr>
            <a:spLocks noGrp="1" noChangeArrowheads="1"/>
          </p:cNvSpPr>
          <p:nvPr>
            <p:ph type="dt" sz="half" idx="10"/>
          </p:nvPr>
        </p:nvSpPr>
        <p:spPr>
          <a:xfrm>
            <a:off x="457200" y="6248400"/>
            <a:ext cx="2133600" cy="457200"/>
          </a:xfrm>
          <a:prstGeom prst="rect">
            <a:avLst/>
          </a:prstGeom>
          <a:ln/>
        </p:spPr>
        <p:txBody>
          <a:bodyPr/>
          <a:lstStyle>
            <a:lvl1pPr>
              <a:defRPr/>
            </a:lvl1pPr>
          </a:lstStyle>
          <a:p>
            <a:pPr>
              <a:defRPr/>
            </a:pPr>
            <a:fld id="{FD3CB8FC-A0E0-4D12-9E8D-75B348E24D64}" type="datetime1">
              <a:rPr lang="en-US" smtClean="0"/>
              <a:t>8/7/2025</a:t>
            </a:fld>
            <a:endParaRPr lang="en-US"/>
          </a:p>
        </p:txBody>
      </p:sp>
      <p:sp>
        <p:nvSpPr>
          <p:cNvPr id="5" name="Rectangle 5"/>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r>
              <a:rPr lang="en-US"/>
              <a:t>Footer Text</a:t>
            </a:r>
          </a:p>
        </p:txBody>
      </p:sp>
    </p:spTree>
    <p:extLst>
      <p:ext uri="{BB962C8B-B14F-4D97-AF65-F5344CB8AC3E}">
        <p14:creationId xmlns:p14="http://schemas.microsoft.com/office/powerpoint/2010/main" val="6178887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a:xfrm>
            <a:off x="6363347" y="6356350"/>
            <a:ext cx="2085975" cy="365125"/>
          </a:xfrm>
          <a:prstGeom prst="rect">
            <a:avLst/>
          </a:prstGeom>
        </p:spPr>
        <p:txBody>
          <a:bodyPr/>
          <a:lstStyle/>
          <a:p>
            <a:fld id="{85E8FF80-6CA7-4EF0-B489-54E3633B8A14}" type="datetime1">
              <a:rPr lang="en-US" smtClean="0"/>
              <a:t>8/7/2025</a:t>
            </a:fld>
            <a:endParaRPr lang="en-US" dirty="0"/>
          </a:p>
        </p:txBody>
      </p:sp>
      <p:sp>
        <p:nvSpPr>
          <p:cNvPr id="8" name="Slide Number Placeholder 7"/>
          <p:cNvSpPr>
            <a:spLocks noGrp="1"/>
          </p:cNvSpPr>
          <p:nvPr>
            <p:ph type="sldNum" sz="quarter" idx="11"/>
          </p:nvPr>
        </p:nvSpPr>
        <p:spPr>
          <a:xfrm>
            <a:off x="8543278" y="6356350"/>
            <a:ext cx="561975" cy="365125"/>
          </a:xfrm>
          <a:prstGeom prst="rect">
            <a:avLst/>
          </a:prstGeom>
        </p:spPr>
        <p:txBody>
          <a:bodyPr/>
          <a:lstStyle/>
          <a:p>
            <a:fld id="{BA9B540C-44DA-4F69-89C9-7C84606640D3}" type="slidenum">
              <a:rPr lang="en-US" smtClean="0"/>
              <a:pPr/>
              <a:t>‹#›</a:t>
            </a:fld>
            <a:endParaRPr lang="en-US" dirty="0"/>
          </a:p>
        </p:txBody>
      </p:sp>
      <p:sp>
        <p:nvSpPr>
          <p:cNvPr id="9" name="Footer Placeholder 8"/>
          <p:cNvSpPr>
            <a:spLocks noGrp="1"/>
          </p:cNvSpPr>
          <p:nvPr>
            <p:ph type="ftr" sz="quarter" idx="12"/>
          </p:nvPr>
        </p:nvSpPr>
        <p:spPr>
          <a:xfrm>
            <a:off x="659165" y="6356350"/>
            <a:ext cx="2847975" cy="365125"/>
          </a:xfrm>
          <a:prstGeom prst="rect">
            <a:avLst/>
          </a:prstGeom>
        </p:spPr>
        <p:txBody>
          <a:bodyPr/>
          <a:lstStyle/>
          <a:p>
            <a:r>
              <a:rPr lang="en-US"/>
              <a:t>Footer Text</a:t>
            </a:r>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363347" y="6356350"/>
            <a:ext cx="2085975" cy="365125"/>
          </a:xfrm>
          <a:prstGeom prst="rect">
            <a:avLst/>
          </a:prstGeom>
        </p:spPr>
        <p:txBody>
          <a:bodyPr/>
          <a:lstStyle/>
          <a:p>
            <a:fld id="{F01FC5E3-8D85-459F-957D-BCFE8BB1CFC4}" type="datetime1">
              <a:rPr lang="en-US" smtClean="0"/>
              <a:t>8/7/2025</a:t>
            </a:fld>
            <a:endParaRPr lang="en-US"/>
          </a:p>
        </p:txBody>
      </p:sp>
      <p:sp>
        <p:nvSpPr>
          <p:cNvPr id="5" name="Footer Placeholder 4"/>
          <p:cNvSpPr>
            <a:spLocks noGrp="1"/>
          </p:cNvSpPr>
          <p:nvPr>
            <p:ph type="ftr" sz="quarter" idx="11"/>
          </p:nvPr>
        </p:nvSpPr>
        <p:spPr>
          <a:xfrm>
            <a:off x="659165" y="6356350"/>
            <a:ext cx="2847975" cy="365125"/>
          </a:xfrm>
          <a:prstGeom prst="rect">
            <a:avLst/>
          </a:prstGeom>
        </p:spPr>
        <p:txBody>
          <a:bodyPr/>
          <a:lstStyle/>
          <a:p>
            <a:r>
              <a:rPr lang="en-US"/>
              <a:t>Footer Text</a:t>
            </a:r>
          </a:p>
        </p:txBody>
      </p:sp>
      <p:sp>
        <p:nvSpPr>
          <p:cNvPr id="6" name="Slide Number Placeholder 5"/>
          <p:cNvSpPr>
            <a:spLocks noGrp="1"/>
          </p:cNvSpPr>
          <p:nvPr>
            <p:ph type="sldNum" sz="quarter" idx="12"/>
          </p:nvPr>
        </p:nvSpPr>
        <p:spPr>
          <a:xfrm>
            <a:off x="8543278" y="6356350"/>
            <a:ext cx="561975" cy="365125"/>
          </a:xfrm>
          <a:prstGeom prst="rect">
            <a:avLst/>
          </a:prstGeom>
        </p:spPr>
        <p:txBody>
          <a:bodyPr/>
          <a:lstStyle/>
          <a:p>
            <a:fld id="{BA9B540C-44DA-4F69-89C9-7C84606640D3}"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363347" y="6356350"/>
            <a:ext cx="2085975" cy="365125"/>
          </a:xfrm>
          <a:prstGeom prst="rect">
            <a:avLst/>
          </a:prstGeom>
        </p:spPr>
        <p:txBody>
          <a:bodyPr/>
          <a:lstStyle/>
          <a:p>
            <a:fld id="{77848BE6-BA05-4186-AB2D-8CC071B4BE50}" type="datetime1">
              <a:rPr lang="en-US" smtClean="0"/>
              <a:t>8/7/2025</a:t>
            </a:fld>
            <a:endParaRPr lang="en-US"/>
          </a:p>
        </p:txBody>
      </p:sp>
      <p:sp>
        <p:nvSpPr>
          <p:cNvPr id="6" name="Footer Placeholder 5"/>
          <p:cNvSpPr>
            <a:spLocks noGrp="1"/>
          </p:cNvSpPr>
          <p:nvPr>
            <p:ph type="ftr" sz="quarter" idx="11"/>
          </p:nvPr>
        </p:nvSpPr>
        <p:spPr>
          <a:xfrm>
            <a:off x="659165" y="6356350"/>
            <a:ext cx="2847975" cy="365125"/>
          </a:xfrm>
          <a:prstGeom prst="rect">
            <a:avLst/>
          </a:prstGeom>
        </p:spPr>
        <p:txBody>
          <a:bodyPr/>
          <a:lstStyle/>
          <a:p>
            <a:r>
              <a:rPr lang="en-US"/>
              <a:t>Footer Text</a:t>
            </a:r>
          </a:p>
        </p:txBody>
      </p:sp>
      <p:sp>
        <p:nvSpPr>
          <p:cNvPr id="7" name="Slide Number Placeholder 6"/>
          <p:cNvSpPr>
            <a:spLocks noGrp="1"/>
          </p:cNvSpPr>
          <p:nvPr>
            <p:ph type="sldNum" sz="quarter" idx="12"/>
          </p:nvPr>
        </p:nvSpPr>
        <p:spPr>
          <a:xfrm>
            <a:off x="8543278" y="6356350"/>
            <a:ext cx="561975" cy="365125"/>
          </a:xfrm>
          <a:prstGeom prst="rect">
            <a:avLst/>
          </a:prstGeom>
        </p:spPr>
        <p:txBody>
          <a:bodyPr/>
          <a:lstStyle/>
          <a:p>
            <a:fld id="{BA9B540C-44DA-4F69-89C9-7C84606640D3}" type="slidenum">
              <a:rPr lang="en-US" smtClean="0"/>
              <a:pPr/>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1295400" y="6596063"/>
            <a:ext cx="1524000" cy="198437"/>
          </a:xfrm>
          <a:prstGeom prst="rect">
            <a:avLst/>
          </a:prstGeom>
          <a:ln/>
        </p:spPr>
        <p:txBody>
          <a:bodyPr/>
          <a:lstStyle>
            <a:lvl1pPr>
              <a:defRPr/>
            </a:lvl1pPr>
          </a:lstStyle>
          <a:p>
            <a:pPr>
              <a:defRPr/>
            </a:pPr>
            <a:fld id="{B72F70EE-5C7B-4099-B76A-007FBA11F31A}" type="datetime1">
              <a:rPr lang="en-US" altLang="zh-CN"/>
              <a:pPr>
                <a:defRPr/>
              </a:pPr>
              <a:t>8/7/2025</a:t>
            </a:fld>
            <a:endParaRPr lang="en-US" altLang="zh-CN"/>
          </a:p>
        </p:txBody>
      </p:sp>
      <p:sp>
        <p:nvSpPr>
          <p:cNvPr id="3" name="Rectangle 5"/>
          <p:cNvSpPr>
            <a:spLocks noGrp="1" noChangeArrowheads="1"/>
          </p:cNvSpPr>
          <p:nvPr>
            <p:ph type="ftr" sz="quarter" idx="11"/>
          </p:nvPr>
        </p:nvSpPr>
        <p:spPr>
          <a:xfrm>
            <a:off x="3824288" y="6594475"/>
            <a:ext cx="3033712" cy="201613"/>
          </a:xfrm>
          <a:prstGeom prst="rect">
            <a:avLst/>
          </a:prstGeom>
          <a:ln/>
        </p:spPr>
        <p:txBody>
          <a:bodyPr/>
          <a:lstStyle>
            <a:lvl1pPr>
              <a:defRPr/>
            </a:lvl1pPr>
          </a:lstStyle>
          <a:p>
            <a:pPr>
              <a:defRPr/>
            </a:pPr>
            <a:r>
              <a:rPr lang="en-US"/>
              <a:t>Add Footer information here</a:t>
            </a:r>
          </a:p>
        </p:txBody>
      </p:sp>
      <p:sp>
        <p:nvSpPr>
          <p:cNvPr id="4" name="Rectangle 6"/>
          <p:cNvSpPr>
            <a:spLocks noGrp="1" noChangeArrowheads="1"/>
          </p:cNvSpPr>
          <p:nvPr>
            <p:ph type="sldNum" sz="quarter" idx="12"/>
          </p:nvPr>
        </p:nvSpPr>
        <p:spPr>
          <a:xfrm>
            <a:off x="8193088" y="6592888"/>
            <a:ext cx="914400" cy="212725"/>
          </a:xfrm>
          <a:prstGeom prst="rect">
            <a:avLst/>
          </a:prstGeom>
          <a:ln/>
        </p:spPr>
        <p:txBody>
          <a:bodyPr/>
          <a:lstStyle>
            <a:lvl1pPr>
              <a:defRPr/>
            </a:lvl1pPr>
          </a:lstStyle>
          <a:p>
            <a:pPr>
              <a:defRPr/>
            </a:pPr>
            <a:fld id="{35D9FEC0-F461-4659-AA9F-C043B2C11A47}" type="slidenum">
              <a:rPr lang="en-US" altLang="zh-CN"/>
              <a:pPr>
                <a:defRPr/>
              </a:pPr>
              <a:t>‹#›</a:t>
            </a:fld>
            <a:endParaRPr lang="en-US" altLang="zh-CN"/>
          </a:p>
        </p:txBody>
      </p:sp>
    </p:spTree>
    <p:extLst>
      <p:ext uri="{BB962C8B-B14F-4D97-AF65-F5344CB8AC3E}">
        <p14:creationId xmlns:p14="http://schemas.microsoft.com/office/powerpoint/2010/main" val="90620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143000"/>
            <a:ext cx="40767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1143000"/>
            <a:ext cx="40767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slideLayout" Target="../slideLayouts/slideLayout16.xml"/><Relationship Id="rId1" Type="http://schemas.openxmlformats.org/officeDocument/2006/relationships/slideLayout" Target="../slideLayouts/slideLayout15.xml"/><Relationship Id="rId5" Type="http://schemas.openxmlformats.org/officeDocument/2006/relationships/theme" Target="../theme/theme2.xml"/><Relationship Id="rId4"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bwMode="auto">
          <a:xfrm>
            <a:off x="457200" y="304800"/>
            <a:ext cx="7772400" cy="563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78851" name="Rectangle 3"/>
          <p:cNvSpPr>
            <a:spLocks noGrp="1" noChangeArrowheads="1"/>
          </p:cNvSpPr>
          <p:nvPr>
            <p:ph type="body" idx="1"/>
          </p:nvPr>
        </p:nvSpPr>
        <p:spPr bwMode="auto">
          <a:xfrm>
            <a:off x="381000" y="1143000"/>
            <a:ext cx="83058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hdr="0" ftr="0" dt="0"/>
  <p:txStyles>
    <p:titleStyle>
      <a:lvl1pPr algn="ctr" rtl="0" eaLnBrk="0" fontAlgn="base" hangingPunct="0">
        <a:spcBef>
          <a:spcPct val="0"/>
        </a:spcBef>
        <a:spcAft>
          <a:spcPct val="0"/>
        </a:spcAft>
        <a:defRPr sz="3200">
          <a:solidFill>
            <a:srgbClr val="C00000"/>
          </a:solidFill>
          <a:effectLst>
            <a:outerShdw blurRad="38100" dist="38100" dir="2700000" algn="tl">
              <a:srgbClr val="000000">
                <a:alpha val="43137"/>
              </a:srgbClr>
            </a:outerShdw>
          </a:effectLst>
          <a:latin typeface="Courier New" panose="02070309020205020404" pitchFamily="49" charset="0"/>
          <a:ea typeface="+mj-ea"/>
          <a:cs typeface="Courier New" panose="02070309020205020404" pitchFamily="49" charset="0"/>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762000"/>
          </a:xfrm>
          <a:prstGeom prst="rect">
            <a:avLst/>
          </a:prstGeom>
        </p:spPr>
        <p:txBody>
          <a:bodyPr vert="horz" lIns="91440" tIns="45720" rIns="91440" bIns="45720" rtlCol="0" anchor="b">
            <a:no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7" r:id="rId3"/>
    <p:sldLayoutId id="2147483669" r:id="rId4"/>
  </p:sldLayoutIdLst>
  <p:hf hdr="0" ftr="0" dt="0"/>
  <p:txStyles>
    <p:titleStyle>
      <a:lvl1pPr algn="ctr" defTabSz="914400" rtl="0" eaLnBrk="1" latinLnBrk="0" hangingPunct="1">
        <a:lnSpc>
          <a:spcPts val="5800"/>
        </a:lnSpc>
        <a:spcBef>
          <a:spcPct val="0"/>
        </a:spcBef>
        <a:buNone/>
        <a:defRPr sz="3200" kern="1200">
          <a:solidFill>
            <a:srgbClr val="C00000"/>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belaire@ku.edu" TargetMode="External"/><Relationship Id="rId2" Type="http://schemas.openxmlformats.org/officeDocument/2006/relationships/hyperlink" Target="mailto:tunge@ku.edu" TargetMode="External"/><Relationship Id="rId1" Type="http://schemas.openxmlformats.org/officeDocument/2006/relationships/slideLayout" Target="../slideLayouts/slideLayout16.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oleObject" Target="../embeddings/oleObject1.bin"/><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1.xml"/><Relationship Id="rId1" Type="http://schemas.openxmlformats.org/officeDocument/2006/relationships/slideLayout" Target="../slideLayouts/slideLayout18.xml"/><Relationship Id="rId6" Type="http://schemas.openxmlformats.org/officeDocument/2006/relationships/image" Target="../media/image8.emf"/><Relationship Id="rId5" Type="http://schemas.openxmlformats.org/officeDocument/2006/relationships/oleObject" Target="../embeddings/oleObject3.bin"/><Relationship Id="rId4" Type="http://schemas.openxmlformats.org/officeDocument/2006/relationships/image" Target="../media/image7.e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image" Target="../media/image9.png"/><Relationship Id="rId1" Type="http://schemas.openxmlformats.org/officeDocument/2006/relationships/slideLayout" Target="../slideLayouts/slideLayout18.xml"/><Relationship Id="rId6" Type="http://schemas.openxmlformats.org/officeDocument/2006/relationships/image" Target="../media/image11.emf"/><Relationship Id="rId5" Type="http://schemas.openxmlformats.org/officeDocument/2006/relationships/oleObject" Target="../embeddings/oleObject5.bin"/><Relationship Id="rId4" Type="http://schemas.openxmlformats.org/officeDocument/2006/relationships/image" Target="../media/image10.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chemistryworld.com/news/misconduct-not-mistakes-are-the-chief-reason-chemistry-papers-are-retracted/3010568.article" TargetMode="Externa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2"/>
              </a:buClr>
              <a:buFont typeface="Wingdings" pitchFamily="2" charset="2"/>
              <a:buChar char="§"/>
              <a:defRPr sz="2000">
                <a:solidFill>
                  <a:schemeClr val="tx1"/>
                </a:solidFill>
                <a:latin typeface="Arial" pitchFamily="34" charset="0"/>
                <a:ea typeface="ＭＳ Ｐゴシック" pitchFamily="34" charset="-128"/>
                <a:cs typeface="MS Pゴシック" charset="0"/>
              </a:defRPr>
            </a:lvl1pPr>
            <a:lvl2pPr marL="742950" indent="-285750" eaLnBrk="0" hangingPunct="0">
              <a:spcBef>
                <a:spcPct val="20000"/>
              </a:spcBef>
              <a:buClr>
                <a:schemeClr val="tx2"/>
              </a:buClr>
              <a:buFont typeface="Wingdings" pitchFamily="2" charset="2"/>
              <a:buChar char="§"/>
              <a:defRPr sz="2800">
                <a:solidFill>
                  <a:schemeClr val="tx1"/>
                </a:solidFill>
                <a:latin typeface="Arial" pitchFamily="34" charset="0"/>
                <a:ea typeface="MS Pゴシック" charset="0"/>
                <a:cs typeface="MS Pゴシック" charset="0"/>
              </a:defRPr>
            </a:lvl2pPr>
            <a:lvl3pPr marL="1143000" indent="-228600" eaLnBrk="0" hangingPunct="0">
              <a:spcBef>
                <a:spcPct val="20000"/>
              </a:spcBef>
              <a:buClr>
                <a:schemeClr val="tx2"/>
              </a:buClr>
              <a:buFont typeface="Wingdings" pitchFamily="2" charset="2"/>
              <a:buChar char="§"/>
              <a:defRPr sz="1600">
                <a:solidFill>
                  <a:schemeClr val="tx1"/>
                </a:solidFill>
                <a:latin typeface="Arial" pitchFamily="34" charset="0"/>
                <a:ea typeface="MS Pゴシック" charset="0"/>
                <a:cs typeface="MS Pゴシック" charset="0"/>
              </a:defRPr>
            </a:lvl3pPr>
            <a:lvl4pPr marL="1600200" indent="-228600" eaLnBrk="0" hangingPunct="0">
              <a:spcBef>
                <a:spcPct val="20000"/>
              </a:spcBef>
              <a:buClr>
                <a:schemeClr val="tx2"/>
              </a:buClr>
              <a:buFont typeface="Wingdings" pitchFamily="2" charset="2"/>
              <a:buChar char="§"/>
              <a:defRPr sz="1400">
                <a:solidFill>
                  <a:schemeClr val="tx1"/>
                </a:solidFill>
                <a:latin typeface="Arial" pitchFamily="34" charset="0"/>
                <a:ea typeface="MS Pゴシック" charset="0"/>
                <a:cs typeface="MS Pゴシック" charset="0"/>
              </a:defRPr>
            </a:lvl4pPr>
            <a:lvl5pPr marL="2057400" indent="-228600" eaLnBrk="0" hangingPunct="0">
              <a:spcBef>
                <a:spcPct val="20000"/>
              </a:spcBef>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5pPr>
            <a:lvl6pPr marL="25146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6pPr>
            <a:lvl7pPr marL="29718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7pPr>
            <a:lvl8pPr marL="34290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8pPr>
            <a:lvl9pPr marL="38862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9pPr>
          </a:lstStyle>
          <a:p>
            <a:pPr>
              <a:spcBef>
                <a:spcPct val="0"/>
              </a:spcBef>
              <a:buClrTx/>
              <a:buFontTx/>
              <a:buNone/>
            </a:pPr>
            <a:fld id="{8DD4FCED-32A5-4AD4-A106-1D6B3EAE9564}" type="slidenum">
              <a:rPr lang="en-US" altLang="zh-CN" sz="1000" smtClean="0">
                <a:solidFill>
                  <a:schemeClr val="bg2"/>
                </a:solidFill>
              </a:rPr>
              <a:pPr>
                <a:spcBef>
                  <a:spcPct val="0"/>
                </a:spcBef>
                <a:buClrTx/>
                <a:buFontTx/>
                <a:buNone/>
              </a:pPr>
              <a:t>1</a:t>
            </a:fld>
            <a:endParaRPr lang="en-US" altLang="zh-CN" sz="1000">
              <a:solidFill>
                <a:schemeClr val="bg2"/>
              </a:solidFill>
            </a:endParaRPr>
          </a:p>
        </p:txBody>
      </p:sp>
      <p:sp>
        <p:nvSpPr>
          <p:cNvPr id="3075" name="Rectangle 2"/>
          <p:cNvSpPr>
            <a:spLocks noGrp="1" noChangeArrowheads="1"/>
          </p:cNvSpPr>
          <p:nvPr>
            <p:ph type="title"/>
          </p:nvPr>
        </p:nvSpPr>
        <p:spPr>
          <a:xfrm>
            <a:off x="609600" y="762000"/>
            <a:ext cx="7848600" cy="685800"/>
          </a:xfrm>
        </p:spPr>
        <p:txBody>
          <a:bodyPr/>
          <a:lstStyle/>
          <a:p>
            <a:pPr eaLnBrk="1" hangingPunct="1">
              <a:defRPr/>
            </a:pPr>
            <a:r>
              <a:rPr lang="en-US" altLang="zh-CN" sz="3800" dirty="0">
                <a:effectLst>
                  <a:outerShdw blurRad="38100" dist="38100" dir="2700000" algn="tl">
                    <a:srgbClr val="000000">
                      <a:alpha val="43137"/>
                    </a:srgbClr>
                  </a:outerShdw>
                </a:effectLst>
                <a:latin typeface="+mj-lt"/>
                <a:ea typeface="ＭＳ Ｐゴシック" pitchFamily="34" charset="-128"/>
              </a:rPr>
              <a:t>Chemistry Graduate Program Overview</a:t>
            </a:r>
          </a:p>
        </p:txBody>
      </p:sp>
      <p:sp>
        <p:nvSpPr>
          <p:cNvPr id="3076" name="Rectangle 3"/>
          <p:cNvSpPr>
            <a:spLocks noGrp="1" noChangeArrowheads="1"/>
          </p:cNvSpPr>
          <p:nvPr>
            <p:ph type="body" idx="1"/>
          </p:nvPr>
        </p:nvSpPr>
        <p:spPr>
          <a:xfrm>
            <a:off x="533400" y="1447800"/>
            <a:ext cx="7634287" cy="5105400"/>
          </a:xfrm>
        </p:spPr>
        <p:txBody>
          <a:bodyPr>
            <a:normAutofit fontScale="85000" lnSpcReduction="20000"/>
          </a:bodyPr>
          <a:lstStyle/>
          <a:p>
            <a:pPr marL="0" indent="0" eaLnBrk="1" hangingPunct="1">
              <a:buFont typeface="Wingdings" pitchFamily="2" charset="2"/>
              <a:buNone/>
              <a:defRPr/>
            </a:pPr>
            <a:r>
              <a:rPr lang="en-US" altLang="zh-CN" sz="3600" dirty="0">
                <a:latin typeface="Times New Roman" pitchFamily="18" charset="0"/>
                <a:ea typeface="ＭＳ Ｐゴシック" pitchFamily="34" charset="-128"/>
                <a:cs typeface="Times New Roman" pitchFamily="18" charset="0"/>
              </a:rPr>
              <a:t>Course Requirements</a:t>
            </a:r>
          </a:p>
          <a:p>
            <a:pPr marL="0" indent="0" eaLnBrk="1" hangingPunct="1">
              <a:buFont typeface="Wingdings" pitchFamily="2" charset="2"/>
              <a:buNone/>
              <a:defRPr/>
            </a:pPr>
            <a:r>
              <a:rPr lang="en-US" altLang="zh-CN" sz="3600" dirty="0">
                <a:latin typeface="Times New Roman" pitchFamily="18" charset="0"/>
                <a:ea typeface="ＭＳ Ｐゴシック" pitchFamily="34" charset="-128"/>
                <a:cs typeface="Times New Roman" pitchFamily="18" charset="0"/>
              </a:rPr>
              <a:t>Choosing an Advisor</a:t>
            </a:r>
          </a:p>
          <a:p>
            <a:pPr marL="0" indent="0" eaLnBrk="1" hangingPunct="1">
              <a:buFont typeface="Wingdings" pitchFamily="2" charset="2"/>
              <a:buNone/>
              <a:defRPr/>
            </a:pPr>
            <a:r>
              <a:rPr lang="en-US" altLang="zh-CN" sz="3600" dirty="0">
                <a:latin typeface="Times New Roman" pitchFamily="18" charset="0"/>
                <a:ea typeface="ＭＳ Ｐゴシック" pitchFamily="34" charset="-128"/>
                <a:cs typeface="Times New Roman" pitchFamily="18" charset="0"/>
              </a:rPr>
              <a:t>Oral Comprehensive Exam</a:t>
            </a:r>
          </a:p>
          <a:p>
            <a:pPr marL="0" indent="0" eaLnBrk="1" hangingPunct="1">
              <a:buFont typeface="Wingdings" pitchFamily="2" charset="2"/>
              <a:buNone/>
              <a:defRPr/>
            </a:pPr>
            <a:r>
              <a:rPr lang="en-US" altLang="zh-CN" sz="3600" dirty="0">
                <a:latin typeface="Times New Roman" pitchFamily="18" charset="0"/>
                <a:ea typeface="ＭＳ Ｐゴシック" pitchFamily="34" charset="-128"/>
                <a:cs typeface="Times New Roman" pitchFamily="18" charset="0"/>
              </a:rPr>
              <a:t>Thesis Defense</a:t>
            </a:r>
          </a:p>
          <a:p>
            <a:pPr marL="457200" indent="-457200" eaLnBrk="1" hangingPunct="1">
              <a:buFont typeface="Wingdings" pitchFamily="2" charset="2"/>
              <a:buNone/>
              <a:defRPr/>
            </a:pPr>
            <a:endParaRPr lang="en-US" altLang="zh-CN" sz="3600" dirty="0">
              <a:latin typeface="Times New Roman" pitchFamily="18" charset="0"/>
              <a:ea typeface="ＭＳ Ｐゴシック" pitchFamily="34" charset="-128"/>
              <a:cs typeface="Times New Roman" pitchFamily="18" charset="0"/>
            </a:endParaRPr>
          </a:p>
          <a:p>
            <a:pPr marL="457200" indent="-457200" eaLnBrk="1" hangingPunct="1">
              <a:buFont typeface="Wingdings" pitchFamily="2" charset="2"/>
              <a:buNone/>
              <a:defRPr/>
            </a:pPr>
            <a:endParaRPr lang="en-US" altLang="zh-CN" sz="3600" dirty="0">
              <a:latin typeface="Times New Roman" pitchFamily="18" charset="0"/>
              <a:ea typeface="ＭＳ Ｐゴシック" pitchFamily="34" charset="-128"/>
              <a:cs typeface="Times New Roman" pitchFamily="18" charset="0"/>
            </a:endParaRPr>
          </a:p>
          <a:p>
            <a:pPr marL="457200" indent="-457200" eaLnBrk="1" hangingPunct="1">
              <a:buFont typeface="Wingdings" pitchFamily="2" charset="2"/>
              <a:buNone/>
              <a:defRPr/>
            </a:pPr>
            <a:r>
              <a:rPr lang="en-US" altLang="zh-CN" sz="2300" dirty="0">
                <a:solidFill>
                  <a:schemeClr val="tx1">
                    <a:lumMod val="65000"/>
                    <a:lumOff val="35000"/>
                  </a:schemeClr>
                </a:solidFill>
                <a:latin typeface="Times New Roman" pitchFamily="18" charset="0"/>
                <a:ea typeface="ＭＳ Ｐゴシック" pitchFamily="34" charset="-128"/>
                <a:cs typeface="Times New Roman" pitchFamily="18" charset="0"/>
              </a:rPr>
              <a:t>Prof. Jon Tunge:</a:t>
            </a:r>
          </a:p>
          <a:p>
            <a:pPr marL="457200" indent="-457200" eaLnBrk="1" hangingPunct="1">
              <a:buFont typeface="Wingdings" pitchFamily="2" charset="2"/>
              <a:buNone/>
              <a:defRPr/>
            </a:pPr>
            <a:r>
              <a:rPr lang="en-US" altLang="zh-CN" sz="2300" dirty="0">
                <a:solidFill>
                  <a:schemeClr val="tx1">
                    <a:lumMod val="65000"/>
                    <a:lumOff val="35000"/>
                  </a:schemeClr>
                </a:solidFill>
                <a:latin typeface="Times New Roman" pitchFamily="18" charset="0"/>
                <a:ea typeface="ＭＳ Ｐゴシック" pitchFamily="34" charset="-128"/>
                <a:cs typeface="Times New Roman" pitchFamily="18" charset="0"/>
              </a:rPr>
              <a:t>Director of Graduate Studies </a:t>
            </a:r>
            <a:r>
              <a:rPr lang="en-US" altLang="zh-CN" sz="2300" dirty="0">
                <a:latin typeface="Times New Roman" pitchFamily="18" charset="0"/>
                <a:ea typeface="ＭＳ Ｐゴシック" pitchFamily="34" charset="-128"/>
                <a:cs typeface="Times New Roman" pitchFamily="18" charset="0"/>
              </a:rPr>
              <a:t>(</a:t>
            </a:r>
            <a:r>
              <a:rPr lang="en-US" altLang="zh-CN" sz="2300" dirty="0">
                <a:latin typeface="Times New Roman" pitchFamily="18" charset="0"/>
                <a:ea typeface="ＭＳ Ｐゴシック" pitchFamily="34" charset="-128"/>
                <a:cs typeface="Times New Roman" pitchFamily="18" charset="0"/>
                <a:hlinkClick r:id="rId2"/>
              </a:rPr>
              <a:t>tunge@ku.edu</a:t>
            </a:r>
            <a:r>
              <a:rPr lang="en-US" altLang="zh-CN" sz="2300" dirty="0">
                <a:latin typeface="Times New Roman" pitchFamily="18" charset="0"/>
                <a:ea typeface="ＭＳ Ｐゴシック" pitchFamily="34" charset="-128"/>
                <a:cs typeface="Times New Roman" pitchFamily="18" charset="0"/>
              </a:rPr>
              <a:t>)</a:t>
            </a:r>
          </a:p>
          <a:p>
            <a:pPr marL="457200" indent="-457200" eaLnBrk="1" hangingPunct="1">
              <a:buFont typeface="Wingdings" pitchFamily="2" charset="2"/>
              <a:buNone/>
              <a:defRPr/>
            </a:pPr>
            <a:r>
              <a:rPr lang="en-US" altLang="zh-CN" sz="2300" dirty="0">
                <a:latin typeface="Times New Roman" pitchFamily="18" charset="0"/>
                <a:ea typeface="ＭＳ Ｐゴシック" pitchFamily="34" charset="-128"/>
                <a:cs typeface="Times New Roman" pitchFamily="18" charset="0"/>
              </a:rPr>
              <a:t>	</a:t>
            </a:r>
            <a:r>
              <a:rPr lang="en-US" altLang="zh-CN" sz="2300" dirty="0">
                <a:solidFill>
                  <a:schemeClr val="accent2"/>
                </a:solidFill>
                <a:latin typeface="Times New Roman" pitchFamily="18" charset="0"/>
                <a:ea typeface="ＭＳ Ｐゴシック" pitchFamily="34" charset="-128"/>
                <a:cs typeface="Times New Roman" pitchFamily="18" charset="0"/>
              </a:rPr>
              <a:t>1136 GL (ISB)</a:t>
            </a:r>
          </a:p>
          <a:p>
            <a:pPr marL="457200" indent="-457200" eaLnBrk="1" hangingPunct="1">
              <a:buFont typeface="Wingdings" pitchFamily="2" charset="2"/>
              <a:buNone/>
              <a:defRPr/>
            </a:pPr>
            <a:r>
              <a:rPr lang="en-US" altLang="zh-CN" sz="2300" dirty="0">
                <a:solidFill>
                  <a:schemeClr val="tx1">
                    <a:lumMod val="65000"/>
                    <a:lumOff val="35000"/>
                  </a:schemeClr>
                </a:solidFill>
                <a:latin typeface="Times New Roman" pitchFamily="18" charset="0"/>
                <a:ea typeface="ＭＳ Ｐゴシック" pitchFamily="34" charset="-128"/>
                <a:cs typeface="Times New Roman" pitchFamily="18" charset="0"/>
              </a:rPr>
              <a:t>Ross Perryman:</a:t>
            </a:r>
          </a:p>
          <a:p>
            <a:pPr marL="457200" indent="-457200" eaLnBrk="1" hangingPunct="1">
              <a:buFont typeface="Wingdings" pitchFamily="2" charset="2"/>
              <a:buNone/>
              <a:defRPr/>
            </a:pPr>
            <a:r>
              <a:rPr lang="en-US" altLang="zh-CN" sz="2300" dirty="0">
                <a:solidFill>
                  <a:schemeClr val="tx1">
                    <a:lumMod val="65000"/>
                    <a:lumOff val="35000"/>
                  </a:schemeClr>
                </a:solidFill>
                <a:latin typeface="Times New Roman" pitchFamily="18" charset="0"/>
                <a:ea typeface="ＭＳ Ｐゴシック" pitchFamily="34" charset="-128"/>
                <a:cs typeface="Times New Roman" pitchFamily="18" charset="0"/>
              </a:rPr>
              <a:t>Graduate Academic Advisor </a:t>
            </a:r>
            <a:r>
              <a:rPr lang="en-US" altLang="zh-CN" sz="2300" dirty="0">
                <a:latin typeface="Times New Roman" pitchFamily="18" charset="0"/>
                <a:ea typeface="ＭＳ Ｐゴシック" pitchFamily="34" charset="-128"/>
                <a:cs typeface="Times New Roman" pitchFamily="18" charset="0"/>
              </a:rPr>
              <a:t>(</a:t>
            </a:r>
            <a:r>
              <a:rPr lang="en-US" altLang="zh-CN" sz="2300" dirty="0">
                <a:latin typeface="Times New Roman" pitchFamily="18" charset="0"/>
                <a:ea typeface="ＭＳ Ｐゴシック" pitchFamily="34" charset="-128"/>
                <a:cs typeface="Times New Roman" pitchFamily="18" charset="0"/>
                <a:hlinkClick r:id="rId3"/>
              </a:rPr>
              <a:t>rossp@ku.edu</a:t>
            </a:r>
            <a:r>
              <a:rPr lang="en-US" altLang="zh-CN" sz="2300" dirty="0">
                <a:latin typeface="Times New Roman" pitchFamily="18" charset="0"/>
                <a:ea typeface="ＭＳ Ｐゴシック" pitchFamily="34" charset="-128"/>
                <a:cs typeface="Times New Roman" pitchFamily="18" charset="0"/>
              </a:rPr>
              <a:t>)</a:t>
            </a:r>
          </a:p>
          <a:p>
            <a:pPr marL="457200" indent="-457200" eaLnBrk="1" hangingPunct="1">
              <a:buFont typeface="Wingdings" pitchFamily="2" charset="2"/>
              <a:buNone/>
              <a:defRPr/>
            </a:pPr>
            <a:r>
              <a:rPr lang="en-US" altLang="zh-CN" sz="2300" dirty="0">
                <a:latin typeface="Times New Roman" pitchFamily="18" charset="0"/>
                <a:ea typeface="ＭＳ Ｐゴシック" pitchFamily="34" charset="-128"/>
                <a:cs typeface="Times New Roman" pitchFamily="18" charset="0"/>
              </a:rPr>
              <a:t>	</a:t>
            </a:r>
            <a:r>
              <a:rPr lang="en-US" altLang="zh-CN" sz="2300" dirty="0">
                <a:solidFill>
                  <a:schemeClr val="accent2"/>
                </a:solidFill>
                <a:latin typeface="Times New Roman" pitchFamily="18" charset="0"/>
                <a:ea typeface="ＭＳ Ｐゴシック" pitchFamily="34" charset="-128"/>
                <a:cs typeface="Times New Roman" pitchFamily="18" charset="0"/>
              </a:rPr>
              <a:t>1140 GL (Chemistry Office)</a:t>
            </a:r>
          </a:p>
          <a:p>
            <a:pPr marL="457200" indent="-457200" eaLnBrk="1" hangingPunct="1">
              <a:buFont typeface="Wingdings" pitchFamily="2" charset="2"/>
              <a:buNone/>
              <a:defRPr/>
            </a:pPr>
            <a:r>
              <a:rPr lang="en-US" altLang="zh-CN" sz="2300" dirty="0">
                <a:latin typeface="Times New Roman" pitchFamily="18" charset="0"/>
                <a:ea typeface="ＭＳ Ｐゴシック" pitchFamily="34" charset="-128"/>
                <a:cs typeface="Times New Roman" pitchFamily="18" charset="0"/>
              </a:rPr>
              <a:t> </a:t>
            </a:r>
          </a:p>
          <a:p>
            <a:pPr marL="457200" indent="-457200" eaLnBrk="1" hangingPunct="1">
              <a:buFont typeface="Wingdings" pitchFamily="2" charset="2"/>
              <a:buNone/>
              <a:defRPr/>
            </a:pPr>
            <a:endParaRPr lang="en-US" altLang="zh-CN" sz="3600" dirty="0">
              <a:latin typeface="Times New Roman" pitchFamily="18" charset="0"/>
              <a:ea typeface="ＭＳ Ｐゴシック" pitchFamily="34" charset="-128"/>
              <a:cs typeface="Times New Roman" pitchFamily="18" charset="0"/>
            </a:endParaRPr>
          </a:p>
        </p:txBody>
      </p:sp>
      <p:pic>
        <p:nvPicPr>
          <p:cNvPr id="307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9800" y="1295400"/>
            <a:ext cx="2133600" cy="284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38441038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E2ED7-BE7E-4845-971A-3C9243623580}"/>
              </a:ext>
            </a:extLst>
          </p:cNvPr>
          <p:cNvSpPr>
            <a:spLocks noGrp="1"/>
          </p:cNvSpPr>
          <p:nvPr>
            <p:ph type="title"/>
          </p:nvPr>
        </p:nvSpPr>
        <p:spPr/>
        <p:txBody>
          <a:bodyPr/>
          <a:lstStyle/>
          <a:p>
            <a:r>
              <a:rPr lang="en-US" dirty="0">
                <a:latin typeface="+mj-lt"/>
              </a:rPr>
              <a:t>Research Advisory Committee</a:t>
            </a:r>
          </a:p>
        </p:txBody>
      </p:sp>
      <p:sp>
        <p:nvSpPr>
          <p:cNvPr id="3" name="Content Placeholder 2">
            <a:extLst>
              <a:ext uri="{FF2B5EF4-FFF2-40B4-BE49-F238E27FC236}">
                <a16:creationId xmlns:a16="http://schemas.microsoft.com/office/drawing/2014/main" id="{DD43D3D2-CAB9-42E0-BD72-7C85DCD1456B}"/>
              </a:ext>
            </a:extLst>
          </p:cNvPr>
          <p:cNvSpPr>
            <a:spLocks noGrp="1"/>
          </p:cNvSpPr>
          <p:nvPr>
            <p:ph idx="1"/>
          </p:nvPr>
        </p:nvSpPr>
        <p:spPr>
          <a:xfrm>
            <a:off x="251765" y="1166018"/>
            <a:ext cx="8572500" cy="4525963"/>
          </a:xfrm>
        </p:spPr>
        <p:txBody>
          <a:bodyPr>
            <a:normAutofit fontScale="62500" lnSpcReduction="20000"/>
          </a:bodyPr>
          <a:lstStyle/>
          <a:p>
            <a:r>
              <a:rPr lang="en-US" altLang="en-US" sz="3800" i="1" dirty="0">
                <a:solidFill>
                  <a:schemeClr val="tx1">
                    <a:lumMod val="65000"/>
                    <a:lumOff val="35000"/>
                  </a:schemeClr>
                </a:solidFill>
                <a:ea typeface="ＭＳ Ｐゴシック" pitchFamily="34" charset="-128"/>
                <a:cs typeface="Times New Roman" pitchFamily="18" charset="0"/>
              </a:rPr>
              <a:t>Your research advisory committee (RAC) should be chosen by you in consultation with your advisor.</a:t>
            </a:r>
          </a:p>
          <a:p>
            <a:pPr lvl="1"/>
            <a:r>
              <a:rPr lang="en-US" altLang="en-US" sz="3800" b="1" i="1" dirty="0">
                <a:solidFill>
                  <a:schemeClr val="tx1">
                    <a:lumMod val="65000"/>
                    <a:lumOff val="35000"/>
                  </a:schemeClr>
                </a:solidFill>
                <a:ea typeface="ＭＳ Ｐゴシック" pitchFamily="34" charset="-128"/>
                <a:cs typeface="Times New Roman" pitchFamily="18" charset="0"/>
              </a:rPr>
              <a:t>Your advisor + 2 other faculty members</a:t>
            </a:r>
          </a:p>
          <a:p>
            <a:endParaRPr lang="en-US" altLang="en-US" sz="3800" i="1" dirty="0">
              <a:solidFill>
                <a:schemeClr val="tx1">
                  <a:lumMod val="65000"/>
                  <a:lumOff val="35000"/>
                </a:schemeClr>
              </a:solidFill>
              <a:ea typeface="ＭＳ Ｐゴシック" pitchFamily="34" charset="-128"/>
              <a:cs typeface="Times New Roman" pitchFamily="18" charset="0"/>
            </a:endParaRPr>
          </a:p>
          <a:p>
            <a:r>
              <a:rPr lang="en-US" altLang="en-US" sz="3800" i="1" dirty="0">
                <a:solidFill>
                  <a:schemeClr val="tx1">
                    <a:lumMod val="65000"/>
                    <a:lumOff val="35000"/>
                  </a:schemeClr>
                </a:solidFill>
                <a:ea typeface="ＭＳ Ｐゴシック" pitchFamily="34" charset="-128"/>
                <a:cs typeface="Times New Roman" pitchFamily="18" charset="0"/>
              </a:rPr>
              <a:t>Your RAC is meant to be a resource for you.  Your RAC will follow your progress toward Ph.D. and be there as a source of advice.  As such, you can call a meeting with your RAC at any time you choose.</a:t>
            </a:r>
          </a:p>
          <a:p>
            <a:endParaRPr lang="en-US" altLang="en-US" sz="3800" i="1" dirty="0">
              <a:solidFill>
                <a:schemeClr val="tx1">
                  <a:lumMod val="65000"/>
                  <a:lumOff val="35000"/>
                </a:schemeClr>
              </a:solidFill>
              <a:ea typeface="ＭＳ Ｐゴシック" pitchFamily="34" charset="-128"/>
              <a:cs typeface="Times New Roman" pitchFamily="18" charset="0"/>
            </a:endParaRPr>
          </a:p>
          <a:p>
            <a:r>
              <a:rPr lang="en-US" altLang="en-US" sz="3800" i="1" dirty="0">
                <a:solidFill>
                  <a:schemeClr val="tx1">
                    <a:lumMod val="65000"/>
                    <a:lumOff val="35000"/>
                  </a:schemeClr>
                </a:solidFill>
                <a:ea typeface="ＭＳ Ｐゴシック" pitchFamily="34" charset="-128"/>
                <a:cs typeface="Times New Roman" pitchFamily="18" charset="0"/>
              </a:rPr>
              <a:t>You are required to meet with your RAC at least once each year and the committee must submit a brief summary of that meeting to you and Ross Perryman by </a:t>
            </a:r>
            <a:r>
              <a:rPr lang="en-US" altLang="en-US" sz="3800" b="1" i="1" dirty="0">
                <a:solidFill>
                  <a:srgbClr val="FF0000"/>
                </a:solidFill>
                <a:ea typeface="ＭＳ Ｐゴシック" pitchFamily="34" charset="-128"/>
                <a:cs typeface="Times New Roman" pitchFamily="18" charset="0"/>
              </a:rPr>
              <a:t>May 1</a:t>
            </a:r>
            <a:r>
              <a:rPr lang="en-US" altLang="en-US" sz="3800" b="1" i="1" baseline="30000" dirty="0">
                <a:solidFill>
                  <a:srgbClr val="FF0000"/>
                </a:solidFill>
                <a:ea typeface="ＭＳ Ｐゴシック" pitchFamily="34" charset="-128"/>
                <a:cs typeface="Times New Roman" pitchFamily="18" charset="0"/>
              </a:rPr>
              <a:t>st</a:t>
            </a:r>
            <a:r>
              <a:rPr lang="en-US" altLang="en-US" sz="3800" i="1" dirty="0">
                <a:solidFill>
                  <a:schemeClr val="tx1">
                    <a:lumMod val="65000"/>
                    <a:lumOff val="35000"/>
                  </a:schemeClr>
                </a:solidFill>
                <a:ea typeface="ＭＳ Ｐゴシック" pitchFamily="34" charset="-128"/>
                <a:cs typeface="Times New Roman" pitchFamily="18" charset="0"/>
              </a:rPr>
              <a:t>. </a:t>
            </a:r>
            <a:endParaRPr lang="en-US" altLang="en-US" sz="3800" i="1" dirty="0">
              <a:solidFill>
                <a:srgbClr val="FF0000"/>
              </a:solidFill>
              <a:ea typeface="ＭＳ Ｐゴシック" pitchFamily="34" charset="-128"/>
              <a:cs typeface="Times New Roman" pitchFamily="18" charset="0"/>
            </a:endParaRPr>
          </a:p>
          <a:p>
            <a:endParaRPr lang="en-US" dirty="0"/>
          </a:p>
        </p:txBody>
      </p:sp>
      <p:sp>
        <p:nvSpPr>
          <p:cNvPr id="4" name="Slide Number Placeholder 3">
            <a:extLst>
              <a:ext uri="{FF2B5EF4-FFF2-40B4-BE49-F238E27FC236}">
                <a16:creationId xmlns:a16="http://schemas.microsoft.com/office/drawing/2014/main" id="{3F627C46-7413-43C2-8125-5209A294D097}"/>
              </a:ext>
            </a:extLst>
          </p:cNvPr>
          <p:cNvSpPr>
            <a:spLocks noGrp="1"/>
          </p:cNvSpPr>
          <p:nvPr>
            <p:ph type="sldNum" sz="quarter" idx="12"/>
          </p:nvPr>
        </p:nvSpPr>
        <p:spPr/>
        <p:txBody>
          <a:bodyPr/>
          <a:lstStyle/>
          <a:p>
            <a:fld id="{BA9B540C-44DA-4F69-89C9-7C84606640D3}" type="slidenum">
              <a:rPr lang="en-US" smtClean="0"/>
              <a:pPr/>
              <a:t>10</a:t>
            </a:fld>
            <a:endParaRPr lang="en-US"/>
          </a:p>
        </p:txBody>
      </p:sp>
    </p:spTree>
    <p:extLst>
      <p:ext uri="{BB962C8B-B14F-4D97-AF65-F5344CB8AC3E}">
        <p14:creationId xmlns:p14="http://schemas.microsoft.com/office/powerpoint/2010/main" val="403189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1555" y="914400"/>
            <a:ext cx="8974494" cy="5029200"/>
          </a:xfrm>
        </p:spPr>
        <p:txBody>
          <a:bodyPr>
            <a:noAutofit/>
          </a:bodyPr>
          <a:lstStyle/>
          <a:p>
            <a:r>
              <a:rPr lang="en-US" altLang="en-US" i="1" dirty="0">
                <a:ea typeface="ＭＳ Ｐゴシック" pitchFamily="34" charset="-128"/>
                <a:cs typeface="Times New Roman" pitchFamily="18" charset="0"/>
              </a:rPr>
              <a:t>The student must deliver a </a:t>
            </a:r>
            <a:r>
              <a:rPr lang="en-US" altLang="en-US" i="1" dirty="0">
                <a:solidFill>
                  <a:srgbClr val="002060"/>
                </a:solidFill>
                <a:ea typeface="ＭＳ Ｐゴシック" pitchFamily="34" charset="-128"/>
                <a:cs typeface="Times New Roman" pitchFamily="18" charset="0"/>
              </a:rPr>
              <a:t>seminar</a:t>
            </a:r>
            <a:r>
              <a:rPr lang="en-US" altLang="en-US" i="1" dirty="0">
                <a:ea typeface="ＭＳ Ｐゴシック" pitchFamily="34" charset="-128"/>
                <a:cs typeface="Times New Roman" pitchFamily="18" charset="0"/>
              </a:rPr>
              <a:t> that is attended by their Research Advisory Committee.</a:t>
            </a:r>
          </a:p>
          <a:p>
            <a:r>
              <a:rPr lang="en-US" altLang="en-US" i="1" dirty="0">
                <a:solidFill>
                  <a:srgbClr val="002060"/>
                </a:solidFill>
                <a:ea typeface="ＭＳ Ｐゴシック" pitchFamily="34" charset="-128"/>
                <a:cs typeface="Times New Roman" pitchFamily="18" charset="0"/>
              </a:rPr>
              <a:t>5 weeks prior</a:t>
            </a:r>
            <a:r>
              <a:rPr lang="en-US" altLang="en-US" i="1" dirty="0">
                <a:ea typeface="ＭＳ Ｐゴシック" pitchFamily="34" charset="-128"/>
                <a:cs typeface="Times New Roman" pitchFamily="18" charset="0"/>
              </a:rPr>
              <a:t> to the Oral Examination you will </a:t>
            </a:r>
            <a:r>
              <a:rPr lang="en-US" altLang="en-US" i="1" dirty="0">
                <a:solidFill>
                  <a:srgbClr val="002060"/>
                </a:solidFill>
                <a:ea typeface="ＭＳ Ｐゴシック" pitchFamily="34" charset="-128"/>
                <a:cs typeface="Times New Roman" pitchFamily="18" charset="0"/>
              </a:rPr>
              <a:t>choose a topic </a:t>
            </a:r>
            <a:r>
              <a:rPr lang="en-US" altLang="en-US" i="1" dirty="0">
                <a:ea typeface="ＭＳ Ｐゴシック" pitchFamily="34" charset="-128"/>
                <a:cs typeface="Times New Roman" pitchFamily="18" charset="0"/>
              </a:rPr>
              <a:t>for approval by your Research Advisory Committee</a:t>
            </a:r>
          </a:p>
          <a:p>
            <a:r>
              <a:rPr lang="en-US" altLang="en-US" i="1" dirty="0">
                <a:ea typeface="ＭＳ Ｐゴシック" pitchFamily="34" charset="-128"/>
                <a:cs typeface="Times New Roman" pitchFamily="18" charset="0"/>
              </a:rPr>
              <a:t>The student must </a:t>
            </a:r>
            <a:r>
              <a:rPr lang="en-US" altLang="en-US" i="1" dirty="0">
                <a:solidFill>
                  <a:srgbClr val="002060"/>
                </a:solidFill>
                <a:ea typeface="ＭＳ Ｐゴシック" pitchFamily="34" charset="-128"/>
                <a:cs typeface="Times New Roman" pitchFamily="18" charset="0"/>
              </a:rPr>
              <a:t>prepare a written, original research proposal</a:t>
            </a:r>
            <a:r>
              <a:rPr lang="en-US" altLang="en-US" i="1" dirty="0">
                <a:ea typeface="ＭＳ Ｐゴシック" pitchFamily="34" charset="-128"/>
                <a:cs typeface="Times New Roman" pitchFamily="18" charset="0"/>
              </a:rPr>
              <a:t>. </a:t>
            </a:r>
          </a:p>
        </p:txBody>
      </p:sp>
      <p:sp>
        <p:nvSpPr>
          <p:cNvPr id="1024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2"/>
              </a:buClr>
              <a:buFont typeface="Wingdings" pitchFamily="2" charset="2"/>
              <a:buChar char="§"/>
              <a:defRPr sz="2000">
                <a:solidFill>
                  <a:schemeClr val="tx1"/>
                </a:solidFill>
                <a:latin typeface="Arial" pitchFamily="34" charset="0"/>
                <a:ea typeface="ＭＳ Ｐゴシック" pitchFamily="34" charset="-128"/>
                <a:cs typeface="MS Pゴシック" charset="0"/>
              </a:defRPr>
            </a:lvl1pPr>
            <a:lvl2pPr marL="742950" indent="-285750" eaLnBrk="0" hangingPunct="0">
              <a:spcBef>
                <a:spcPct val="20000"/>
              </a:spcBef>
              <a:buClr>
                <a:schemeClr val="tx2"/>
              </a:buClr>
              <a:buFont typeface="Wingdings" pitchFamily="2" charset="2"/>
              <a:buChar char="§"/>
              <a:defRPr sz="2800">
                <a:solidFill>
                  <a:schemeClr val="tx1"/>
                </a:solidFill>
                <a:latin typeface="Arial" pitchFamily="34" charset="0"/>
                <a:ea typeface="MS Pゴシック" charset="0"/>
                <a:cs typeface="MS Pゴシック" charset="0"/>
              </a:defRPr>
            </a:lvl2pPr>
            <a:lvl3pPr marL="1143000" indent="-228600" eaLnBrk="0" hangingPunct="0">
              <a:spcBef>
                <a:spcPct val="20000"/>
              </a:spcBef>
              <a:buClr>
                <a:schemeClr val="tx2"/>
              </a:buClr>
              <a:buFont typeface="Wingdings" pitchFamily="2" charset="2"/>
              <a:buChar char="§"/>
              <a:defRPr sz="1600">
                <a:solidFill>
                  <a:schemeClr val="tx1"/>
                </a:solidFill>
                <a:latin typeface="Arial" pitchFamily="34" charset="0"/>
                <a:ea typeface="MS Pゴシック" charset="0"/>
                <a:cs typeface="MS Pゴシック" charset="0"/>
              </a:defRPr>
            </a:lvl3pPr>
            <a:lvl4pPr marL="1600200" indent="-228600" eaLnBrk="0" hangingPunct="0">
              <a:spcBef>
                <a:spcPct val="20000"/>
              </a:spcBef>
              <a:buClr>
                <a:schemeClr val="tx2"/>
              </a:buClr>
              <a:buFont typeface="Wingdings" pitchFamily="2" charset="2"/>
              <a:buChar char="§"/>
              <a:defRPr sz="1400">
                <a:solidFill>
                  <a:schemeClr val="tx1"/>
                </a:solidFill>
                <a:latin typeface="Arial" pitchFamily="34" charset="0"/>
                <a:ea typeface="MS Pゴシック" charset="0"/>
                <a:cs typeface="MS Pゴシック" charset="0"/>
              </a:defRPr>
            </a:lvl4pPr>
            <a:lvl5pPr marL="2057400" indent="-228600" eaLnBrk="0" hangingPunct="0">
              <a:spcBef>
                <a:spcPct val="20000"/>
              </a:spcBef>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5pPr>
            <a:lvl6pPr marL="25146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6pPr>
            <a:lvl7pPr marL="29718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7pPr>
            <a:lvl8pPr marL="34290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8pPr>
            <a:lvl9pPr marL="38862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9pPr>
          </a:lstStyle>
          <a:p>
            <a:pPr>
              <a:spcBef>
                <a:spcPct val="0"/>
              </a:spcBef>
              <a:buClrTx/>
              <a:buFontTx/>
              <a:buNone/>
            </a:pPr>
            <a:fld id="{1083AA2F-D245-4799-A185-678F45E568DF}" type="datetime1">
              <a:rPr lang="en-US" altLang="zh-CN" sz="1000" smtClean="0">
                <a:solidFill>
                  <a:schemeClr val="bg2"/>
                </a:solidFill>
              </a:rPr>
              <a:pPr>
                <a:spcBef>
                  <a:spcPct val="0"/>
                </a:spcBef>
                <a:buClrTx/>
                <a:buFontTx/>
                <a:buNone/>
              </a:pPr>
              <a:t>8/7/2025</a:t>
            </a:fld>
            <a:endParaRPr lang="en-US" altLang="zh-CN" sz="1000">
              <a:solidFill>
                <a:schemeClr val="bg2"/>
              </a:solidFill>
            </a:endParaRPr>
          </a:p>
        </p:txBody>
      </p:sp>
      <p:sp>
        <p:nvSpPr>
          <p:cNvPr id="1024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2"/>
              </a:buClr>
              <a:buFont typeface="Wingdings" pitchFamily="2" charset="2"/>
              <a:buChar char="§"/>
              <a:defRPr sz="2000">
                <a:solidFill>
                  <a:schemeClr val="tx1"/>
                </a:solidFill>
                <a:latin typeface="Arial" pitchFamily="34" charset="0"/>
                <a:ea typeface="ＭＳ Ｐゴシック" pitchFamily="34" charset="-128"/>
                <a:cs typeface="MS Pゴシック" charset="0"/>
              </a:defRPr>
            </a:lvl1pPr>
            <a:lvl2pPr marL="742950" indent="-285750" eaLnBrk="0" hangingPunct="0">
              <a:spcBef>
                <a:spcPct val="20000"/>
              </a:spcBef>
              <a:buClr>
                <a:schemeClr val="tx2"/>
              </a:buClr>
              <a:buFont typeface="Wingdings" pitchFamily="2" charset="2"/>
              <a:buChar char="§"/>
              <a:defRPr sz="2800">
                <a:solidFill>
                  <a:schemeClr val="tx1"/>
                </a:solidFill>
                <a:latin typeface="Arial" pitchFamily="34" charset="0"/>
                <a:ea typeface="MS Pゴシック" charset="0"/>
                <a:cs typeface="MS Pゴシック" charset="0"/>
              </a:defRPr>
            </a:lvl2pPr>
            <a:lvl3pPr marL="1143000" indent="-228600" eaLnBrk="0" hangingPunct="0">
              <a:spcBef>
                <a:spcPct val="20000"/>
              </a:spcBef>
              <a:buClr>
                <a:schemeClr val="tx2"/>
              </a:buClr>
              <a:buFont typeface="Wingdings" pitchFamily="2" charset="2"/>
              <a:buChar char="§"/>
              <a:defRPr sz="1600">
                <a:solidFill>
                  <a:schemeClr val="tx1"/>
                </a:solidFill>
                <a:latin typeface="Arial" pitchFamily="34" charset="0"/>
                <a:ea typeface="MS Pゴシック" charset="0"/>
                <a:cs typeface="MS Pゴシック" charset="0"/>
              </a:defRPr>
            </a:lvl3pPr>
            <a:lvl4pPr marL="1600200" indent="-228600" eaLnBrk="0" hangingPunct="0">
              <a:spcBef>
                <a:spcPct val="20000"/>
              </a:spcBef>
              <a:buClr>
                <a:schemeClr val="tx2"/>
              </a:buClr>
              <a:buFont typeface="Wingdings" pitchFamily="2" charset="2"/>
              <a:buChar char="§"/>
              <a:defRPr sz="1400">
                <a:solidFill>
                  <a:schemeClr val="tx1"/>
                </a:solidFill>
                <a:latin typeface="Arial" pitchFamily="34" charset="0"/>
                <a:ea typeface="MS Pゴシック" charset="0"/>
                <a:cs typeface="MS Pゴシック" charset="0"/>
              </a:defRPr>
            </a:lvl4pPr>
            <a:lvl5pPr marL="2057400" indent="-228600" eaLnBrk="0" hangingPunct="0">
              <a:spcBef>
                <a:spcPct val="20000"/>
              </a:spcBef>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5pPr>
            <a:lvl6pPr marL="25146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6pPr>
            <a:lvl7pPr marL="29718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7pPr>
            <a:lvl8pPr marL="34290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8pPr>
            <a:lvl9pPr marL="38862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9pPr>
          </a:lstStyle>
          <a:p>
            <a:pPr>
              <a:spcBef>
                <a:spcPct val="0"/>
              </a:spcBef>
              <a:buClrTx/>
              <a:buFontTx/>
              <a:buNone/>
            </a:pPr>
            <a:fld id="{A4C3F733-F622-4207-82D7-FC08AA178BE9}" type="slidenum">
              <a:rPr lang="en-US" altLang="zh-CN" sz="1000" smtClean="0">
                <a:solidFill>
                  <a:schemeClr val="bg2"/>
                </a:solidFill>
              </a:rPr>
              <a:pPr>
                <a:spcBef>
                  <a:spcPct val="0"/>
                </a:spcBef>
                <a:buClrTx/>
                <a:buFontTx/>
                <a:buNone/>
              </a:pPr>
              <a:t>11</a:t>
            </a:fld>
            <a:endParaRPr lang="en-US" altLang="zh-CN" sz="1000">
              <a:solidFill>
                <a:schemeClr val="bg2"/>
              </a:solidFill>
            </a:endParaRPr>
          </a:p>
        </p:txBody>
      </p:sp>
      <p:sp>
        <p:nvSpPr>
          <p:cNvPr id="2" name="Title 1"/>
          <p:cNvSpPr>
            <a:spLocks noGrp="1"/>
          </p:cNvSpPr>
          <p:nvPr>
            <p:ph type="title"/>
          </p:nvPr>
        </p:nvSpPr>
        <p:spPr/>
        <p:txBody>
          <a:bodyPr/>
          <a:lstStyle/>
          <a:p>
            <a:r>
              <a:rPr lang="en-US" dirty="0">
                <a:latin typeface="+mj-lt"/>
              </a:rPr>
              <a:t>Comprehensive Oral Examination</a:t>
            </a:r>
          </a:p>
        </p:txBody>
      </p:sp>
    </p:spTree>
    <p:extLst>
      <p:ext uri="{BB962C8B-B14F-4D97-AF65-F5344CB8AC3E}">
        <p14:creationId xmlns:p14="http://schemas.microsoft.com/office/powerpoint/2010/main" val="33674619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1555" y="914400"/>
            <a:ext cx="8974494" cy="5029200"/>
          </a:xfrm>
        </p:spPr>
        <p:txBody>
          <a:bodyPr>
            <a:noAutofit/>
          </a:bodyPr>
          <a:lstStyle/>
          <a:p>
            <a:r>
              <a:rPr lang="en-US" altLang="en-US" i="1" dirty="0">
                <a:ea typeface="ＭＳ Ｐゴシック" pitchFamily="34" charset="-128"/>
                <a:cs typeface="Times New Roman" pitchFamily="18" charset="0"/>
              </a:rPr>
              <a:t>The student must deliver a </a:t>
            </a:r>
            <a:r>
              <a:rPr lang="en-US" altLang="en-US" i="1" dirty="0">
                <a:solidFill>
                  <a:srgbClr val="002060"/>
                </a:solidFill>
                <a:ea typeface="ＭＳ Ｐゴシック" pitchFamily="34" charset="-128"/>
                <a:cs typeface="Times New Roman" pitchFamily="18" charset="0"/>
              </a:rPr>
              <a:t>seminar</a:t>
            </a:r>
            <a:r>
              <a:rPr lang="en-US" altLang="en-US" i="1" dirty="0">
                <a:ea typeface="ＭＳ Ｐゴシック" pitchFamily="34" charset="-128"/>
                <a:cs typeface="Times New Roman" pitchFamily="18" charset="0"/>
              </a:rPr>
              <a:t> that is attended by their Research Advisory Committee.</a:t>
            </a:r>
          </a:p>
          <a:p>
            <a:r>
              <a:rPr lang="en-US" altLang="en-US" i="1" dirty="0">
                <a:solidFill>
                  <a:srgbClr val="002060"/>
                </a:solidFill>
                <a:ea typeface="ＭＳ Ｐゴシック" pitchFamily="34" charset="-128"/>
                <a:cs typeface="Times New Roman" pitchFamily="18" charset="0"/>
              </a:rPr>
              <a:t>5 weeks prior</a:t>
            </a:r>
            <a:r>
              <a:rPr lang="en-US" altLang="en-US" i="1" dirty="0">
                <a:ea typeface="ＭＳ Ｐゴシック" pitchFamily="34" charset="-128"/>
                <a:cs typeface="Times New Roman" pitchFamily="18" charset="0"/>
              </a:rPr>
              <a:t> to the Oral Examination you will </a:t>
            </a:r>
            <a:r>
              <a:rPr lang="en-US" altLang="en-US" i="1" dirty="0">
                <a:solidFill>
                  <a:srgbClr val="002060"/>
                </a:solidFill>
                <a:ea typeface="ＭＳ Ｐゴシック" pitchFamily="34" charset="-128"/>
                <a:cs typeface="Times New Roman" pitchFamily="18" charset="0"/>
              </a:rPr>
              <a:t>choose a topic </a:t>
            </a:r>
            <a:r>
              <a:rPr lang="en-US" altLang="en-US" i="1" dirty="0">
                <a:ea typeface="ＭＳ Ｐゴシック" pitchFamily="34" charset="-128"/>
                <a:cs typeface="Times New Roman" pitchFamily="18" charset="0"/>
              </a:rPr>
              <a:t>for approval by your Research Advisory Committee </a:t>
            </a:r>
          </a:p>
          <a:p>
            <a:r>
              <a:rPr lang="en-US" altLang="en-US" i="1" dirty="0">
                <a:ea typeface="ＭＳ Ｐゴシック" pitchFamily="34" charset="-128"/>
                <a:cs typeface="Times New Roman" pitchFamily="18" charset="0"/>
              </a:rPr>
              <a:t>The student must </a:t>
            </a:r>
            <a:r>
              <a:rPr lang="en-US" altLang="en-US" i="1" dirty="0">
                <a:solidFill>
                  <a:srgbClr val="002060"/>
                </a:solidFill>
                <a:ea typeface="ＭＳ Ｐゴシック" pitchFamily="34" charset="-128"/>
                <a:cs typeface="Times New Roman" pitchFamily="18" charset="0"/>
              </a:rPr>
              <a:t>prepare a written, original research proposal</a:t>
            </a:r>
            <a:r>
              <a:rPr lang="en-US" altLang="en-US" i="1" dirty="0">
                <a:ea typeface="ＭＳ Ｐゴシック" pitchFamily="34" charset="-128"/>
                <a:cs typeface="Times New Roman" pitchFamily="18" charset="0"/>
              </a:rPr>
              <a:t>. </a:t>
            </a:r>
            <a:endParaRPr lang="en-US" altLang="en-US" dirty="0">
              <a:ea typeface="ＭＳ Ｐゴシック" pitchFamily="34" charset="-128"/>
              <a:cs typeface="Times New Roman" pitchFamily="18" charset="0"/>
            </a:endParaRPr>
          </a:p>
          <a:p>
            <a:pPr algn="just">
              <a:buFont typeface="Wingdings" pitchFamily="2" charset="2"/>
              <a:buNone/>
            </a:pPr>
            <a:r>
              <a:rPr lang="en-US" altLang="en-US" dirty="0">
                <a:ea typeface="ＭＳ Ｐゴシック" pitchFamily="34" charset="-128"/>
                <a:cs typeface="Times New Roman" pitchFamily="18" charset="0"/>
              </a:rPr>
              <a:t>     The proposal must be presented and defended orally at the examination to a committee of five faculty; however, the examination is comprehensive in nature. The student must be prepared for questions on a range of topics in the discipline. Failure to pass the oral examination before the end of the </a:t>
            </a:r>
            <a:r>
              <a:rPr lang="en-US" altLang="en-US" dirty="0">
                <a:solidFill>
                  <a:srgbClr val="FF0000"/>
                </a:solidFill>
                <a:ea typeface="ＭＳ Ｐゴシック" pitchFamily="34" charset="-128"/>
                <a:cs typeface="Times New Roman" pitchFamily="18" charset="0"/>
              </a:rPr>
              <a:t>Spring of 2028</a:t>
            </a:r>
            <a:r>
              <a:rPr lang="en-US" altLang="en-US" dirty="0">
                <a:ea typeface="ＭＳ Ｐゴシック" pitchFamily="34" charset="-128"/>
                <a:cs typeface="Times New Roman" pitchFamily="18" charset="0"/>
              </a:rPr>
              <a:t> of graduate study leads to ineligibility for support by departmental or research funds</a:t>
            </a:r>
            <a:r>
              <a:rPr lang="en-US" altLang="en-US" i="1" dirty="0">
                <a:ea typeface="ＭＳ Ｐゴシック" pitchFamily="34" charset="-128"/>
                <a:cs typeface="Times New Roman" pitchFamily="18" charset="0"/>
              </a:rPr>
              <a:t>. </a:t>
            </a:r>
          </a:p>
        </p:txBody>
      </p:sp>
      <p:sp>
        <p:nvSpPr>
          <p:cNvPr id="1024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2"/>
              </a:buClr>
              <a:buFont typeface="Wingdings" pitchFamily="2" charset="2"/>
              <a:buChar char="§"/>
              <a:defRPr sz="2000">
                <a:solidFill>
                  <a:schemeClr val="tx1"/>
                </a:solidFill>
                <a:latin typeface="Arial" pitchFamily="34" charset="0"/>
                <a:ea typeface="ＭＳ Ｐゴシック" pitchFamily="34" charset="-128"/>
                <a:cs typeface="MS Pゴシック" charset="0"/>
              </a:defRPr>
            </a:lvl1pPr>
            <a:lvl2pPr marL="742950" indent="-285750" eaLnBrk="0" hangingPunct="0">
              <a:spcBef>
                <a:spcPct val="20000"/>
              </a:spcBef>
              <a:buClr>
                <a:schemeClr val="tx2"/>
              </a:buClr>
              <a:buFont typeface="Wingdings" pitchFamily="2" charset="2"/>
              <a:buChar char="§"/>
              <a:defRPr sz="2800">
                <a:solidFill>
                  <a:schemeClr val="tx1"/>
                </a:solidFill>
                <a:latin typeface="Arial" pitchFamily="34" charset="0"/>
                <a:ea typeface="MS Pゴシック" charset="0"/>
                <a:cs typeface="MS Pゴシック" charset="0"/>
              </a:defRPr>
            </a:lvl2pPr>
            <a:lvl3pPr marL="1143000" indent="-228600" eaLnBrk="0" hangingPunct="0">
              <a:spcBef>
                <a:spcPct val="20000"/>
              </a:spcBef>
              <a:buClr>
                <a:schemeClr val="tx2"/>
              </a:buClr>
              <a:buFont typeface="Wingdings" pitchFamily="2" charset="2"/>
              <a:buChar char="§"/>
              <a:defRPr sz="1600">
                <a:solidFill>
                  <a:schemeClr val="tx1"/>
                </a:solidFill>
                <a:latin typeface="Arial" pitchFamily="34" charset="0"/>
                <a:ea typeface="MS Pゴシック" charset="0"/>
                <a:cs typeface="MS Pゴシック" charset="0"/>
              </a:defRPr>
            </a:lvl3pPr>
            <a:lvl4pPr marL="1600200" indent="-228600" eaLnBrk="0" hangingPunct="0">
              <a:spcBef>
                <a:spcPct val="20000"/>
              </a:spcBef>
              <a:buClr>
                <a:schemeClr val="tx2"/>
              </a:buClr>
              <a:buFont typeface="Wingdings" pitchFamily="2" charset="2"/>
              <a:buChar char="§"/>
              <a:defRPr sz="1400">
                <a:solidFill>
                  <a:schemeClr val="tx1"/>
                </a:solidFill>
                <a:latin typeface="Arial" pitchFamily="34" charset="0"/>
                <a:ea typeface="MS Pゴシック" charset="0"/>
                <a:cs typeface="MS Pゴシック" charset="0"/>
              </a:defRPr>
            </a:lvl4pPr>
            <a:lvl5pPr marL="2057400" indent="-228600" eaLnBrk="0" hangingPunct="0">
              <a:spcBef>
                <a:spcPct val="20000"/>
              </a:spcBef>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5pPr>
            <a:lvl6pPr marL="25146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6pPr>
            <a:lvl7pPr marL="29718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7pPr>
            <a:lvl8pPr marL="34290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8pPr>
            <a:lvl9pPr marL="38862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9pPr>
          </a:lstStyle>
          <a:p>
            <a:pPr>
              <a:spcBef>
                <a:spcPct val="0"/>
              </a:spcBef>
              <a:buClrTx/>
              <a:buFontTx/>
              <a:buNone/>
            </a:pPr>
            <a:fld id="{1083AA2F-D245-4799-A185-678F45E568DF}" type="datetime1">
              <a:rPr lang="en-US" altLang="zh-CN" sz="1000" smtClean="0">
                <a:solidFill>
                  <a:schemeClr val="bg2"/>
                </a:solidFill>
              </a:rPr>
              <a:pPr>
                <a:spcBef>
                  <a:spcPct val="0"/>
                </a:spcBef>
                <a:buClrTx/>
                <a:buFontTx/>
                <a:buNone/>
              </a:pPr>
              <a:t>8/7/2025</a:t>
            </a:fld>
            <a:endParaRPr lang="en-US" altLang="zh-CN" sz="1000">
              <a:solidFill>
                <a:schemeClr val="bg2"/>
              </a:solidFill>
            </a:endParaRPr>
          </a:p>
        </p:txBody>
      </p:sp>
      <p:sp>
        <p:nvSpPr>
          <p:cNvPr id="1024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2"/>
              </a:buClr>
              <a:buFont typeface="Wingdings" pitchFamily="2" charset="2"/>
              <a:buChar char="§"/>
              <a:defRPr sz="2000">
                <a:solidFill>
                  <a:schemeClr val="tx1"/>
                </a:solidFill>
                <a:latin typeface="Arial" pitchFamily="34" charset="0"/>
                <a:ea typeface="ＭＳ Ｐゴシック" pitchFamily="34" charset="-128"/>
                <a:cs typeface="MS Pゴシック" charset="0"/>
              </a:defRPr>
            </a:lvl1pPr>
            <a:lvl2pPr marL="742950" indent="-285750" eaLnBrk="0" hangingPunct="0">
              <a:spcBef>
                <a:spcPct val="20000"/>
              </a:spcBef>
              <a:buClr>
                <a:schemeClr val="tx2"/>
              </a:buClr>
              <a:buFont typeface="Wingdings" pitchFamily="2" charset="2"/>
              <a:buChar char="§"/>
              <a:defRPr sz="2800">
                <a:solidFill>
                  <a:schemeClr val="tx1"/>
                </a:solidFill>
                <a:latin typeface="Arial" pitchFamily="34" charset="0"/>
                <a:ea typeface="MS Pゴシック" charset="0"/>
                <a:cs typeface="MS Pゴシック" charset="0"/>
              </a:defRPr>
            </a:lvl2pPr>
            <a:lvl3pPr marL="1143000" indent="-228600" eaLnBrk="0" hangingPunct="0">
              <a:spcBef>
                <a:spcPct val="20000"/>
              </a:spcBef>
              <a:buClr>
                <a:schemeClr val="tx2"/>
              </a:buClr>
              <a:buFont typeface="Wingdings" pitchFamily="2" charset="2"/>
              <a:buChar char="§"/>
              <a:defRPr sz="1600">
                <a:solidFill>
                  <a:schemeClr val="tx1"/>
                </a:solidFill>
                <a:latin typeface="Arial" pitchFamily="34" charset="0"/>
                <a:ea typeface="MS Pゴシック" charset="0"/>
                <a:cs typeface="MS Pゴシック" charset="0"/>
              </a:defRPr>
            </a:lvl3pPr>
            <a:lvl4pPr marL="1600200" indent="-228600" eaLnBrk="0" hangingPunct="0">
              <a:spcBef>
                <a:spcPct val="20000"/>
              </a:spcBef>
              <a:buClr>
                <a:schemeClr val="tx2"/>
              </a:buClr>
              <a:buFont typeface="Wingdings" pitchFamily="2" charset="2"/>
              <a:buChar char="§"/>
              <a:defRPr sz="1400">
                <a:solidFill>
                  <a:schemeClr val="tx1"/>
                </a:solidFill>
                <a:latin typeface="Arial" pitchFamily="34" charset="0"/>
                <a:ea typeface="MS Pゴシック" charset="0"/>
                <a:cs typeface="MS Pゴシック" charset="0"/>
              </a:defRPr>
            </a:lvl4pPr>
            <a:lvl5pPr marL="2057400" indent="-228600" eaLnBrk="0" hangingPunct="0">
              <a:spcBef>
                <a:spcPct val="20000"/>
              </a:spcBef>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5pPr>
            <a:lvl6pPr marL="25146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6pPr>
            <a:lvl7pPr marL="29718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7pPr>
            <a:lvl8pPr marL="34290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8pPr>
            <a:lvl9pPr marL="38862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9pPr>
          </a:lstStyle>
          <a:p>
            <a:pPr>
              <a:spcBef>
                <a:spcPct val="0"/>
              </a:spcBef>
              <a:buClrTx/>
              <a:buFontTx/>
              <a:buNone/>
            </a:pPr>
            <a:fld id="{A4C3F733-F622-4207-82D7-FC08AA178BE9}" type="slidenum">
              <a:rPr lang="en-US" altLang="zh-CN" sz="1000" smtClean="0">
                <a:solidFill>
                  <a:schemeClr val="bg2"/>
                </a:solidFill>
              </a:rPr>
              <a:pPr>
                <a:spcBef>
                  <a:spcPct val="0"/>
                </a:spcBef>
                <a:buClrTx/>
                <a:buFontTx/>
                <a:buNone/>
              </a:pPr>
              <a:t>12</a:t>
            </a:fld>
            <a:endParaRPr lang="en-US" altLang="zh-CN" sz="1000">
              <a:solidFill>
                <a:schemeClr val="bg2"/>
              </a:solidFill>
            </a:endParaRPr>
          </a:p>
        </p:txBody>
      </p:sp>
      <p:sp>
        <p:nvSpPr>
          <p:cNvPr id="2" name="Title 1"/>
          <p:cNvSpPr>
            <a:spLocks noGrp="1"/>
          </p:cNvSpPr>
          <p:nvPr>
            <p:ph type="title"/>
          </p:nvPr>
        </p:nvSpPr>
        <p:spPr/>
        <p:txBody>
          <a:bodyPr/>
          <a:lstStyle/>
          <a:p>
            <a:r>
              <a:rPr lang="en-US" dirty="0">
                <a:latin typeface="+mj-lt"/>
              </a:rPr>
              <a:t>Comprehensive Oral Examination</a:t>
            </a:r>
          </a:p>
        </p:txBody>
      </p:sp>
    </p:spTree>
    <p:extLst>
      <p:ext uri="{BB962C8B-B14F-4D97-AF65-F5344CB8AC3E}">
        <p14:creationId xmlns:p14="http://schemas.microsoft.com/office/powerpoint/2010/main" val="2656886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dirty="0">
                <a:latin typeface="+mj-lt"/>
                <a:ea typeface="ＭＳ Ｐゴシック" pitchFamily="34" charset="-128"/>
              </a:rPr>
              <a:t>Next Steps…..</a:t>
            </a:r>
          </a:p>
        </p:txBody>
      </p:sp>
      <p:sp>
        <p:nvSpPr>
          <p:cNvPr id="11267" name="Content Placeholder 2"/>
          <p:cNvSpPr>
            <a:spLocks noGrp="1"/>
          </p:cNvSpPr>
          <p:nvPr>
            <p:ph idx="1"/>
          </p:nvPr>
        </p:nvSpPr>
        <p:spPr>
          <a:xfrm>
            <a:off x="222543" y="762000"/>
            <a:ext cx="8601722" cy="4525963"/>
          </a:xfrm>
        </p:spPr>
        <p:txBody>
          <a:bodyPr>
            <a:noAutofit/>
          </a:bodyPr>
          <a:lstStyle/>
          <a:p>
            <a:pPr algn="just"/>
            <a:r>
              <a:rPr lang="en-US" altLang="en-US" sz="2200" dirty="0">
                <a:solidFill>
                  <a:schemeClr val="tx1">
                    <a:lumMod val="65000"/>
                    <a:lumOff val="35000"/>
                  </a:schemeClr>
                </a:solidFill>
                <a:ea typeface="ＭＳ Ｐゴシック" pitchFamily="34" charset="-128"/>
              </a:rPr>
              <a:t>research, work, work, work, fail, Get frustrated, something finally works, yeah!, elation, more work, frustration, pain, research, research, research, research, research, research, research, research, advisor mad, research, research, research, research, research, no sleep, research, research, research, research, research, research, research, laugh, research, cry, research, no sleep, research, research, research, research, research, research, research, work, work, experiment failed, ouch!, get frustrated, something finally works, yeah!, elation, back to reality, work, work, fail, get frustrated, something finally works, yeah!, elation, more work, frustration, pain, research, research, research, research, research, research, research, research, research, research, research, advisor happy, research, lab gets flooded – data gone, crap!, research, research, joy, research, research, research, research, research, research, research, despair, research, research, research, done!!!!!!!</a:t>
            </a:r>
          </a:p>
        </p:txBody>
      </p:sp>
      <p:sp>
        <p:nvSpPr>
          <p:cNvPr id="1126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2"/>
              </a:buClr>
              <a:buFont typeface="Wingdings" pitchFamily="2" charset="2"/>
              <a:buChar char="§"/>
              <a:defRPr sz="2000">
                <a:solidFill>
                  <a:schemeClr val="tx1"/>
                </a:solidFill>
                <a:latin typeface="Arial" pitchFamily="34" charset="0"/>
                <a:ea typeface="ＭＳ Ｐゴシック" pitchFamily="34" charset="-128"/>
                <a:cs typeface="MS Pゴシック" charset="0"/>
              </a:defRPr>
            </a:lvl1pPr>
            <a:lvl2pPr marL="742950" indent="-285750" eaLnBrk="0" hangingPunct="0">
              <a:spcBef>
                <a:spcPct val="20000"/>
              </a:spcBef>
              <a:buClr>
                <a:schemeClr val="tx2"/>
              </a:buClr>
              <a:buFont typeface="Wingdings" pitchFamily="2" charset="2"/>
              <a:buChar char="§"/>
              <a:defRPr sz="2800">
                <a:solidFill>
                  <a:schemeClr val="tx1"/>
                </a:solidFill>
                <a:latin typeface="Arial" pitchFamily="34" charset="0"/>
                <a:ea typeface="MS Pゴシック" charset="0"/>
                <a:cs typeface="MS Pゴシック" charset="0"/>
              </a:defRPr>
            </a:lvl2pPr>
            <a:lvl3pPr marL="1143000" indent="-228600" eaLnBrk="0" hangingPunct="0">
              <a:spcBef>
                <a:spcPct val="20000"/>
              </a:spcBef>
              <a:buClr>
                <a:schemeClr val="tx2"/>
              </a:buClr>
              <a:buFont typeface="Wingdings" pitchFamily="2" charset="2"/>
              <a:buChar char="§"/>
              <a:defRPr sz="1600">
                <a:solidFill>
                  <a:schemeClr val="tx1"/>
                </a:solidFill>
                <a:latin typeface="Arial" pitchFamily="34" charset="0"/>
                <a:ea typeface="MS Pゴシック" charset="0"/>
                <a:cs typeface="MS Pゴシック" charset="0"/>
              </a:defRPr>
            </a:lvl3pPr>
            <a:lvl4pPr marL="1600200" indent="-228600" eaLnBrk="0" hangingPunct="0">
              <a:spcBef>
                <a:spcPct val="20000"/>
              </a:spcBef>
              <a:buClr>
                <a:schemeClr val="tx2"/>
              </a:buClr>
              <a:buFont typeface="Wingdings" pitchFamily="2" charset="2"/>
              <a:buChar char="§"/>
              <a:defRPr sz="1400">
                <a:solidFill>
                  <a:schemeClr val="tx1"/>
                </a:solidFill>
                <a:latin typeface="Arial" pitchFamily="34" charset="0"/>
                <a:ea typeface="MS Pゴシック" charset="0"/>
                <a:cs typeface="MS Pゴシック" charset="0"/>
              </a:defRPr>
            </a:lvl4pPr>
            <a:lvl5pPr marL="2057400" indent="-228600" eaLnBrk="0" hangingPunct="0">
              <a:spcBef>
                <a:spcPct val="20000"/>
              </a:spcBef>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5pPr>
            <a:lvl6pPr marL="25146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6pPr>
            <a:lvl7pPr marL="29718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7pPr>
            <a:lvl8pPr marL="34290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8pPr>
            <a:lvl9pPr marL="38862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9pPr>
          </a:lstStyle>
          <a:p>
            <a:pPr>
              <a:spcBef>
                <a:spcPct val="0"/>
              </a:spcBef>
              <a:buClrTx/>
              <a:buFontTx/>
              <a:buNone/>
            </a:pPr>
            <a:fld id="{5514964A-CE24-4FFE-A7DB-4A2620830051}" type="datetime1">
              <a:rPr lang="en-US" altLang="zh-CN" sz="1000" smtClean="0">
                <a:solidFill>
                  <a:schemeClr val="bg2"/>
                </a:solidFill>
              </a:rPr>
              <a:pPr>
                <a:spcBef>
                  <a:spcPct val="0"/>
                </a:spcBef>
                <a:buClrTx/>
                <a:buFontTx/>
                <a:buNone/>
              </a:pPr>
              <a:t>8/7/2025</a:t>
            </a:fld>
            <a:endParaRPr lang="en-US" altLang="zh-CN" sz="1000">
              <a:solidFill>
                <a:schemeClr val="bg2"/>
              </a:solidFill>
            </a:endParaRPr>
          </a:p>
        </p:txBody>
      </p:sp>
      <p:sp>
        <p:nvSpPr>
          <p:cNvPr id="1126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2"/>
              </a:buClr>
              <a:buFont typeface="Wingdings" pitchFamily="2" charset="2"/>
              <a:buChar char="§"/>
              <a:defRPr sz="2000">
                <a:solidFill>
                  <a:schemeClr val="tx1"/>
                </a:solidFill>
                <a:latin typeface="Arial" pitchFamily="34" charset="0"/>
                <a:ea typeface="ＭＳ Ｐゴシック" pitchFamily="34" charset="-128"/>
                <a:cs typeface="MS Pゴシック" charset="0"/>
              </a:defRPr>
            </a:lvl1pPr>
            <a:lvl2pPr marL="742950" indent="-285750" eaLnBrk="0" hangingPunct="0">
              <a:spcBef>
                <a:spcPct val="20000"/>
              </a:spcBef>
              <a:buClr>
                <a:schemeClr val="tx2"/>
              </a:buClr>
              <a:buFont typeface="Wingdings" pitchFamily="2" charset="2"/>
              <a:buChar char="§"/>
              <a:defRPr sz="2800">
                <a:solidFill>
                  <a:schemeClr val="tx1"/>
                </a:solidFill>
                <a:latin typeface="Arial" pitchFamily="34" charset="0"/>
                <a:ea typeface="MS Pゴシック" charset="0"/>
                <a:cs typeface="MS Pゴシック" charset="0"/>
              </a:defRPr>
            </a:lvl2pPr>
            <a:lvl3pPr marL="1143000" indent="-228600" eaLnBrk="0" hangingPunct="0">
              <a:spcBef>
                <a:spcPct val="20000"/>
              </a:spcBef>
              <a:buClr>
                <a:schemeClr val="tx2"/>
              </a:buClr>
              <a:buFont typeface="Wingdings" pitchFamily="2" charset="2"/>
              <a:buChar char="§"/>
              <a:defRPr sz="1600">
                <a:solidFill>
                  <a:schemeClr val="tx1"/>
                </a:solidFill>
                <a:latin typeface="Arial" pitchFamily="34" charset="0"/>
                <a:ea typeface="MS Pゴシック" charset="0"/>
                <a:cs typeface="MS Pゴシック" charset="0"/>
              </a:defRPr>
            </a:lvl3pPr>
            <a:lvl4pPr marL="1600200" indent="-228600" eaLnBrk="0" hangingPunct="0">
              <a:spcBef>
                <a:spcPct val="20000"/>
              </a:spcBef>
              <a:buClr>
                <a:schemeClr val="tx2"/>
              </a:buClr>
              <a:buFont typeface="Wingdings" pitchFamily="2" charset="2"/>
              <a:buChar char="§"/>
              <a:defRPr sz="1400">
                <a:solidFill>
                  <a:schemeClr val="tx1"/>
                </a:solidFill>
                <a:latin typeface="Arial" pitchFamily="34" charset="0"/>
                <a:ea typeface="MS Pゴシック" charset="0"/>
                <a:cs typeface="MS Pゴシック" charset="0"/>
              </a:defRPr>
            </a:lvl4pPr>
            <a:lvl5pPr marL="2057400" indent="-228600" eaLnBrk="0" hangingPunct="0">
              <a:spcBef>
                <a:spcPct val="20000"/>
              </a:spcBef>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5pPr>
            <a:lvl6pPr marL="25146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6pPr>
            <a:lvl7pPr marL="29718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7pPr>
            <a:lvl8pPr marL="34290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8pPr>
            <a:lvl9pPr marL="38862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9pPr>
          </a:lstStyle>
          <a:p>
            <a:pPr>
              <a:spcBef>
                <a:spcPct val="0"/>
              </a:spcBef>
              <a:buClrTx/>
              <a:buFontTx/>
              <a:buNone/>
            </a:pPr>
            <a:fld id="{1833CA26-A4F0-4AC0-B24E-DF48000DC5BD}" type="slidenum">
              <a:rPr lang="en-US" altLang="zh-CN" sz="1000" smtClean="0">
                <a:solidFill>
                  <a:schemeClr val="bg2"/>
                </a:solidFill>
              </a:rPr>
              <a:pPr>
                <a:spcBef>
                  <a:spcPct val="0"/>
                </a:spcBef>
                <a:buClrTx/>
                <a:buFontTx/>
                <a:buNone/>
              </a:pPr>
              <a:t>13</a:t>
            </a:fld>
            <a:endParaRPr lang="en-US" altLang="zh-CN" sz="1000">
              <a:solidFill>
                <a:schemeClr val="bg2"/>
              </a:solidFill>
            </a:endParaRPr>
          </a:p>
        </p:txBody>
      </p:sp>
    </p:spTree>
    <p:extLst>
      <p:ext uri="{BB962C8B-B14F-4D97-AF65-F5344CB8AC3E}">
        <p14:creationId xmlns:p14="http://schemas.microsoft.com/office/powerpoint/2010/main" val="42101283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dirty="0">
                <a:latin typeface="+mj-lt"/>
                <a:ea typeface="ＭＳ Ｐゴシック" pitchFamily="34" charset="-128"/>
              </a:rPr>
              <a:t>Writing your Thesis and Thesis Defense</a:t>
            </a:r>
          </a:p>
        </p:txBody>
      </p:sp>
      <p:sp>
        <p:nvSpPr>
          <p:cNvPr id="12291" name="Content Placeholder 2"/>
          <p:cNvSpPr>
            <a:spLocks noGrp="1"/>
          </p:cNvSpPr>
          <p:nvPr>
            <p:ph idx="1"/>
          </p:nvPr>
        </p:nvSpPr>
        <p:spPr/>
        <p:txBody>
          <a:bodyPr>
            <a:normAutofit lnSpcReduction="10000"/>
          </a:bodyPr>
          <a:lstStyle/>
          <a:p>
            <a:r>
              <a:rPr lang="en-US" altLang="en-US" sz="2400" dirty="0">
                <a:ea typeface="ＭＳ Ｐゴシック" pitchFamily="34" charset="-128"/>
              </a:rPr>
              <a:t>Your final step is to write an acceptable thesis on your body of original graduate research and defend this thesis in the final oral exam.</a:t>
            </a:r>
          </a:p>
          <a:p>
            <a:endParaRPr lang="en-US" altLang="en-US" sz="2400" dirty="0">
              <a:ea typeface="ＭＳ Ｐゴシック" pitchFamily="34" charset="-128"/>
            </a:endParaRPr>
          </a:p>
          <a:p>
            <a:r>
              <a:rPr lang="en-US" altLang="en-US" sz="2400" dirty="0">
                <a:ea typeface="ＭＳ Ｐゴシック" pitchFamily="34" charset="-128"/>
              </a:rPr>
              <a:t>Departmental policy requires that this thesis be completed and defended before entering your sixth year of graduate school. </a:t>
            </a:r>
          </a:p>
          <a:p>
            <a:endParaRPr lang="en-US" altLang="en-US" sz="2400" dirty="0">
              <a:ea typeface="ＭＳ Ｐゴシック" pitchFamily="34" charset="-128"/>
            </a:endParaRPr>
          </a:p>
          <a:p>
            <a:r>
              <a:rPr lang="en-US" altLang="en-US" sz="2400" dirty="0">
                <a:ea typeface="ＭＳ Ｐゴシック" pitchFamily="34" charset="-128"/>
              </a:rPr>
              <a:t>After this step, all we would have to say is</a:t>
            </a:r>
          </a:p>
          <a:p>
            <a:endParaRPr lang="en-US" altLang="en-US" sz="2400" dirty="0">
              <a:ea typeface="ＭＳ Ｐゴシック" pitchFamily="34" charset="-128"/>
            </a:endParaRPr>
          </a:p>
          <a:p>
            <a:pPr>
              <a:buFont typeface="Wingdings" pitchFamily="2" charset="2"/>
              <a:buNone/>
            </a:pPr>
            <a:r>
              <a:rPr lang="en-US" altLang="en-US" sz="2400" dirty="0">
                <a:ea typeface="ＭＳ Ｐゴシック" pitchFamily="34" charset="-128"/>
              </a:rPr>
              <a:t>		              </a:t>
            </a:r>
            <a:r>
              <a:rPr lang="en-US" altLang="en-US" sz="2400" b="1" i="1" dirty="0">
                <a:solidFill>
                  <a:schemeClr val="accent3"/>
                </a:solidFill>
                <a:ea typeface="ＭＳ Ｐゴシック" pitchFamily="34" charset="-128"/>
              </a:rPr>
              <a:t>Congratulations, Doctor!!!!!</a:t>
            </a:r>
            <a:endParaRPr lang="en-US" altLang="en-US" sz="2400" i="1" dirty="0">
              <a:solidFill>
                <a:schemeClr val="accent3"/>
              </a:solidFill>
              <a:ea typeface="ＭＳ Ｐゴシック" pitchFamily="34" charset="-128"/>
            </a:endParaRPr>
          </a:p>
        </p:txBody>
      </p:sp>
      <p:sp>
        <p:nvSpPr>
          <p:cNvPr id="1229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2"/>
              </a:buClr>
              <a:buFont typeface="Wingdings" pitchFamily="2" charset="2"/>
              <a:buChar char="§"/>
              <a:defRPr sz="2000">
                <a:solidFill>
                  <a:schemeClr val="tx1"/>
                </a:solidFill>
                <a:latin typeface="Arial" pitchFamily="34" charset="0"/>
                <a:ea typeface="ＭＳ Ｐゴシック" pitchFamily="34" charset="-128"/>
                <a:cs typeface="MS Pゴシック" charset="0"/>
              </a:defRPr>
            </a:lvl1pPr>
            <a:lvl2pPr marL="742950" indent="-285750" eaLnBrk="0" hangingPunct="0">
              <a:spcBef>
                <a:spcPct val="20000"/>
              </a:spcBef>
              <a:buClr>
                <a:schemeClr val="tx2"/>
              </a:buClr>
              <a:buFont typeface="Wingdings" pitchFamily="2" charset="2"/>
              <a:buChar char="§"/>
              <a:defRPr sz="2800">
                <a:solidFill>
                  <a:schemeClr val="tx1"/>
                </a:solidFill>
                <a:latin typeface="Arial" pitchFamily="34" charset="0"/>
                <a:ea typeface="MS Pゴシック" charset="0"/>
                <a:cs typeface="MS Pゴシック" charset="0"/>
              </a:defRPr>
            </a:lvl2pPr>
            <a:lvl3pPr marL="1143000" indent="-228600" eaLnBrk="0" hangingPunct="0">
              <a:spcBef>
                <a:spcPct val="20000"/>
              </a:spcBef>
              <a:buClr>
                <a:schemeClr val="tx2"/>
              </a:buClr>
              <a:buFont typeface="Wingdings" pitchFamily="2" charset="2"/>
              <a:buChar char="§"/>
              <a:defRPr sz="1600">
                <a:solidFill>
                  <a:schemeClr val="tx1"/>
                </a:solidFill>
                <a:latin typeface="Arial" pitchFamily="34" charset="0"/>
                <a:ea typeface="MS Pゴシック" charset="0"/>
                <a:cs typeface="MS Pゴシック" charset="0"/>
              </a:defRPr>
            </a:lvl3pPr>
            <a:lvl4pPr marL="1600200" indent="-228600" eaLnBrk="0" hangingPunct="0">
              <a:spcBef>
                <a:spcPct val="20000"/>
              </a:spcBef>
              <a:buClr>
                <a:schemeClr val="tx2"/>
              </a:buClr>
              <a:buFont typeface="Wingdings" pitchFamily="2" charset="2"/>
              <a:buChar char="§"/>
              <a:defRPr sz="1400">
                <a:solidFill>
                  <a:schemeClr val="tx1"/>
                </a:solidFill>
                <a:latin typeface="Arial" pitchFamily="34" charset="0"/>
                <a:ea typeface="MS Pゴシック" charset="0"/>
                <a:cs typeface="MS Pゴシック" charset="0"/>
              </a:defRPr>
            </a:lvl4pPr>
            <a:lvl5pPr marL="2057400" indent="-228600" eaLnBrk="0" hangingPunct="0">
              <a:spcBef>
                <a:spcPct val="20000"/>
              </a:spcBef>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5pPr>
            <a:lvl6pPr marL="25146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6pPr>
            <a:lvl7pPr marL="29718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7pPr>
            <a:lvl8pPr marL="34290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8pPr>
            <a:lvl9pPr marL="38862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9pPr>
          </a:lstStyle>
          <a:p>
            <a:pPr>
              <a:spcBef>
                <a:spcPct val="0"/>
              </a:spcBef>
              <a:buClrTx/>
              <a:buFontTx/>
              <a:buNone/>
            </a:pPr>
            <a:fld id="{EE7B76BB-BCAD-4398-894B-EF1E6A803B57}" type="datetime1">
              <a:rPr lang="en-US" altLang="zh-CN" sz="1000" smtClean="0">
                <a:solidFill>
                  <a:schemeClr val="bg2"/>
                </a:solidFill>
              </a:rPr>
              <a:pPr>
                <a:spcBef>
                  <a:spcPct val="0"/>
                </a:spcBef>
                <a:buClrTx/>
                <a:buFontTx/>
                <a:buNone/>
              </a:pPr>
              <a:t>8/7/2025</a:t>
            </a:fld>
            <a:endParaRPr lang="en-US" altLang="zh-CN" sz="1000">
              <a:solidFill>
                <a:schemeClr val="bg2"/>
              </a:solidFill>
            </a:endParaRPr>
          </a:p>
        </p:txBody>
      </p:sp>
      <p:sp>
        <p:nvSpPr>
          <p:cNvPr id="1229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2"/>
              </a:buClr>
              <a:buFont typeface="Wingdings" pitchFamily="2" charset="2"/>
              <a:buChar char="§"/>
              <a:defRPr sz="2000">
                <a:solidFill>
                  <a:schemeClr val="tx1"/>
                </a:solidFill>
                <a:latin typeface="Arial" pitchFamily="34" charset="0"/>
                <a:ea typeface="ＭＳ Ｐゴシック" pitchFamily="34" charset="-128"/>
                <a:cs typeface="MS Pゴシック" charset="0"/>
              </a:defRPr>
            </a:lvl1pPr>
            <a:lvl2pPr marL="742950" indent="-285750" eaLnBrk="0" hangingPunct="0">
              <a:spcBef>
                <a:spcPct val="20000"/>
              </a:spcBef>
              <a:buClr>
                <a:schemeClr val="tx2"/>
              </a:buClr>
              <a:buFont typeface="Wingdings" pitchFamily="2" charset="2"/>
              <a:buChar char="§"/>
              <a:defRPr sz="2800">
                <a:solidFill>
                  <a:schemeClr val="tx1"/>
                </a:solidFill>
                <a:latin typeface="Arial" pitchFamily="34" charset="0"/>
                <a:ea typeface="MS Pゴシック" charset="0"/>
                <a:cs typeface="MS Pゴシック" charset="0"/>
              </a:defRPr>
            </a:lvl2pPr>
            <a:lvl3pPr marL="1143000" indent="-228600" eaLnBrk="0" hangingPunct="0">
              <a:spcBef>
                <a:spcPct val="20000"/>
              </a:spcBef>
              <a:buClr>
                <a:schemeClr val="tx2"/>
              </a:buClr>
              <a:buFont typeface="Wingdings" pitchFamily="2" charset="2"/>
              <a:buChar char="§"/>
              <a:defRPr sz="1600">
                <a:solidFill>
                  <a:schemeClr val="tx1"/>
                </a:solidFill>
                <a:latin typeface="Arial" pitchFamily="34" charset="0"/>
                <a:ea typeface="MS Pゴシック" charset="0"/>
                <a:cs typeface="MS Pゴシック" charset="0"/>
              </a:defRPr>
            </a:lvl3pPr>
            <a:lvl4pPr marL="1600200" indent="-228600" eaLnBrk="0" hangingPunct="0">
              <a:spcBef>
                <a:spcPct val="20000"/>
              </a:spcBef>
              <a:buClr>
                <a:schemeClr val="tx2"/>
              </a:buClr>
              <a:buFont typeface="Wingdings" pitchFamily="2" charset="2"/>
              <a:buChar char="§"/>
              <a:defRPr sz="1400">
                <a:solidFill>
                  <a:schemeClr val="tx1"/>
                </a:solidFill>
                <a:latin typeface="Arial" pitchFamily="34" charset="0"/>
                <a:ea typeface="MS Pゴシック" charset="0"/>
                <a:cs typeface="MS Pゴシック" charset="0"/>
              </a:defRPr>
            </a:lvl4pPr>
            <a:lvl5pPr marL="2057400" indent="-228600" eaLnBrk="0" hangingPunct="0">
              <a:spcBef>
                <a:spcPct val="20000"/>
              </a:spcBef>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5pPr>
            <a:lvl6pPr marL="25146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6pPr>
            <a:lvl7pPr marL="29718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7pPr>
            <a:lvl8pPr marL="34290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8pPr>
            <a:lvl9pPr marL="38862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9pPr>
          </a:lstStyle>
          <a:p>
            <a:pPr>
              <a:spcBef>
                <a:spcPct val="0"/>
              </a:spcBef>
              <a:buClrTx/>
              <a:buFontTx/>
              <a:buNone/>
            </a:pPr>
            <a:fld id="{416E47D8-18DB-4C54-A02F-9591DCBEAC09}" type="slidenum">
              <a:rPr lang="en-US" altLang="zh-CN" sz="1000" smtClean="0">
                <a:solidFill>
                  <a:schemeClr val="bg2"/>
                </a:solidFill>
              </a:rPr>
              <a:pPr>
                <a:spcBef>
                  <a:spcPct val="0"/>
                </a:spcBef>
                <a:buClrTx/>
                <a:buFontTx/>
                <a:buNone/>
              </a:pPr>
              <a:t>14</a:t>
            </a:fld>
            <a:endParaRPr lang="en-US" altLang="zh-CN" sz="1000">
              <a:solidFill>
                <a:schemeClr val="bg2"/>
              </a:solidFill>
            </a:endParaRPr>
          </a:p>
        </p:txBody>
      </p:sp>
    </p:spTree>
    <p:extLst>
      <p:ext uri="{BB962C8B-B14F-4D97-AF65-F5344CB8AC3E}">
        <p14:creationId xmlns:p14="http://schemas.microsoft.com/office/powerpoint/2010/main" val="42118719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295400" y="533400"/>
            <a:ext cx="7496175" cy="685800"/>
          </a:xfrm>
          <a:prstGeom prst="rect">
            <a:avLst/>
          </a:prstGeom>
        </p:spPr>
        <p:txBody>
          <a:bodyPr/>
          <a:lstStyle>
            <a:lvl1pPr algn="l" rtl="0" eaLnBrk="0" fontAlgn="base" hangingPunct="0">
              <a:spcBef>
                <a:spcPct val="0"/>
              </a:spcBef>
              <a:spcAft>
                <a:spcPct val="0"/>
              </a:spcAft>
              <a:defRPr sz="3200">
                <a:solidFill>
                  <a:schemeClr val="tx2"/>
                </a:solidFill>
                <a:latin typeface="+mj-lt"/>
                <a:ea typeface="ＭＳ Ｐゴシック" charset="0"/>
                <a:cs typeface="+mj-cs"/>
              </a:defRPr>
            </a:lvl1pPr>
            <a:lvl2pPr algn="l" rtl="0" eaLnBrk="0" fontAlgn="base" hangingPunct="0">
              <a:spcBef>
                <a:spcPct val="0"/>
              </a:spcBef>
              <a:spcAft>
                <a:spcPct val="0"/>
              </a:spcAft>
              <a:defRPr sz="3200">
                <a:solidFill>
                  <a:schemeClr val="tx2"/>
                </a:solidFill>
                <a:latin typeface="Impact" charset="0"/>
                <a:ea typeface="ＭＳ Ｐゴシック" charset="0"/>
                <a:cs typeface="MS Pゴシック" pitchFamily="-92" charset="-128"/>
              </a:defRPr>
            </a:lvl2pPr>
            <a:lvl3pPr algn="l" rtl="0" eaLnBrk="0" fontAlgn="base" hangingPunct="0">
              <a:spcBef>
                <a:spcPct val="0"/>
              </a:spcBef>
              <a:spcAft>
                <a:spcPct val="0"/>
              </a:spcAft>
              <a:defRPr sz="3200">
                <a:solidFill>
                  <a:schemeClr val="tx2"/>
                </a:solidFill>
                <a:latin typeface="Impact" charset="0"/>
                <a:ea typeface="ＭＳ Ｐゴシック" charset="0"/>
                <a:cs typeface="MS Pゴシック" pitchFamily="-92" charset="-128"/>
              </a:defRPr>
            </a:lvl3pPr>
            <a:lvl4pPr algn="l" rtl="0" eaLnBrk="0" fontAlgn="base" hangingPunct="0">
              <a:spcBef>
                <a:spcPct val="0"/>
              </a:spcBef>
              <a:spcAft>
                <a:spcPct val="0"/>
              </a:spcAft>
              <a:defRPr sz="3200">
                <a:solidFill>
                  <a:schemeClr val="tx2"/>
                </a:solidFill>
                <a:latin typeface="Impact" charset="0"/>
                <a:ea typeface="ＭＳ Ｐゴシック" charset="0"/>
                <a:cs typeface="MS Pゴシック" pitchFamily="-92" charset="-128"/>
              </a:defRPr>
            </a:lvl4pPr>
            <a:lvl5pPr algn="l" rtl="0" eaLnBrk="0" fontAlgn="base" hangingPunct="0">
              <a:spcBef>
                <a:spcPct val="0"/>
              </a:spcBef>
              <a:spcAft>
                <a:spcPct val="0"/>
              </a:spcAft>
              <a:defRPr sz="3200">
                <a:solidFill>
                  <a:schemeClr val="tx2"/>
                </a:solidFill>
                <a:latin typeface="Impact" charset="0"/>
                <a:ea typeface="ＭＳ Ｐゴシック" charset="0"/>
                <a:cs typeface="MS Pゴシック" pitchFamily="-92" charset="-128"/>
              </a:defRPr>
            </a:lvl5pPr>
            <a:lvl6pPr marL="457200" algn="l" rtl="0" fontAlgn="base">
              <a:spcBef>
                <a:spcPct val="0"/>
              </a:spcBef>
              <a:spcAft>
                <a:spcPct val="0"/>
              </a:spcAft>
              <a:defRPr sz="3200">
                <a:solidFill>
                  <a:schemeClr val="tx2"/>
                </a:solidFill>
                <a:latin typeface="Impact" charset="0"/>
                <a:ea typeface="MS Pゴシック" pitchFamily="-92" charset="-128"/>
                <a:cs typeface="MS Pゴシック" pitchFamily="-92" charset="-128"/>
              </a:defRPr>
            </a:lvl6pPr>
            <a:lvl7pPr marL="914400" algn="l" rtl="0" fontAlgn="base">
              <a:spcBef>
                <a:spcPct val="0"/>
              </a:spcBef>
              <a:spcAft>
                <a:spcPct val="0"/>
              </a:spcAft>
              <a:defRPr sz="3200">
                <a:solidFill>
                  <a:schemeClr val="tx2"/>
                </a:solidFill>
                <a:latin typeface="Impact" charset="0"/>
                <a:ea typeface="MS Pゴシック" pitchFamily="-92" charset="-128"/>
                <a:cs typeface="MS Pゴシック" pitchFamily="-92" charset="-128"/>
              </a:defRPr>
            </a:lvl7pPr>
            <a:lvl8pPr marL="1371600" algn="l" rtl="0" fontAlgn="base">
              <a:spcBef>
                <a:spcPct val="0"/>
              </a:spcBef>
              <a:spcAft>
                <a:spcPct val="0"/>
              </a:spcAft>
              <a:defRPr sz="3200">
                <a:solidFill>
                  <a:schemeClr val="tx2"/>
                </a:solidFill>
                <a:latin typeface="Impact" charset="0"/>
                <a:ea typeface="MS Pゴシック" pitchFamily="-92" charset="-128"/>
                <a:cs typeface="MS Pゴシック" pitchFamily="-92" charset="-128"/>
              </a:defRPr>
            </a:lvl8pPr>
            <a:lvl9pPr marL="1828800" algn="l" rtl="0" fontAlgn="base">
              <a:spcBef>
                <a:spcPct val="0"/>
              </a:spcBef>
              <a:spcAft>
                <a:spcPct val="0"/>
              </a:spcAft>
              <a:defRPr sz="3200">
                <a:solidFill>
                  <a:schemeClr val="tx2"/>
                </a:solidFill>
                <a:latin typeface="Impact" charset="0"/>
                <a:ea typeface="MS Pゴシック" pitchFamily="-92" charset="-128"/>
                <a:cs typeface="MS Pゴシック" pitchFamily="-92" charset="-128"/>
              </a:defRPr>
            </a:lvl9pPr>
          </a:lstStyle>
          <a:p>
            <a:r>
              <a:rPr lang="en-US" altLang="en-US" kern="0" dirty="0">
                <a:ea typeface="ＭＳ Ｐゴシック" pitchFamily="34" charset="-128"/>
              </a:rPr>
              <a:t>Year 1</a:t>
            </a:r>
          </a:p>
        </p:txBody>
      </p:sp>
      <p:graphicFrame>
        <p:nvGraphicFramePr>
          <p:cNvPr id="3" name="Object 2">
            <a:extLst>
              <a:ext uri="{FF2B5EF4-FFF2-40B4-BE49-F238E27FC236}">
                <a16:creationId xmlns:a16="http://schemas.microsoft.com/office/drawing/2014/main" id="{0CBB4672-F73F-49DB-BA01-C244A58BE1DA}"/>
              </a:ext>
            </a:extLst>
          </p:cNvPr>
          <p:cNvGraphicFramePr>
            <a:graphicFrameLocks noChangeAspect="1"/>
          </p:cNvGraphicFramePr>
          <p:nvPr>
            <p:extLst>
              <p:ext uri="{D42A27DB-BD31-4B8C-83A1-F6EECF244321}">
                <p14:modId xmlns:p14="http://schemas.microsoft.com/office/powerpoint/2010/main" val="3654298361"/>
              </p:ext>
            </p:extLst>
          </p:nvPr>
        </p:nvGraphicFramePr>
        <p:xfrm>
          <a:off x="215900" y="1293813"/>
          <a:ext cx="8870950" cy="4270375"/>
        </p:xfrm>
        <a:graphic>
          <a:graphicData uri="http://schemas.openxmlformats.org/presentationml/2006/ole">
            <mc:AlternateContent xmlns:mc="http://schemas.openxmlformats.org/markup-compatibility/2006">
              <mc:Choice xmlns:v="urn:schemas-microsoft-com:vml" Requires="v">
                <p:oleObj name="CS ChemDraw Drawing" r:id="rId2" imgW="4341565" imgH="2089129" progId="ChemDraw.Document.6.0">
                  <p:embed/>
                </p:oleObj>
              </mc:Choice>
              <mc:Fallback>
                <p:oleObj name="CS ChemDraw Drawing" r:id="rId2" imgW="4341565" imgH="2089129" progId="ChemDraw.Document.6.0">
                  <p:embed/>
                  <p:pic>
                    <p:nvPicPr>
                      <p:cNvPr id="0" name=""/>
                      <p:cNvPicPr/>
                      <p:nvPr/>
                    </p:nvPicPr>
                    <p:blipFill>
                      <a:blip r:embed="rId3"/>
                      <a:stretch>
                        <a:fillRect/>
                      </a:stretch>
                    </p:blipFill>
                    <p:spPr>
                      <a:xfrm>
                        <a:off x="215900" y="1293813"/>
                        <a:ext cx="8870950" cy="4270375"/>
                      </a:xfrm>
                      <a:prstGeom prst="rect">
                        <a:avLst/>
                      </a:prstGeom>
                    </p:spPr>
                  </p:pic>
                </p:oleObj>
              </mc:Fallback>
            </mc:AlternateContent>
          </a:graphicData>
        </a:graphic>
      </p:graphicFrame>
    </p:spTree>
    <p:extLst>
      <p:ext uri="{BB962C8B-B14F-4D97-AF65-F5344CB8AC3E}">
        <p14:creationId xmlns:p14="http://schemas.microsoft.com/office/powerpoint/2010/main" val="25148077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295399" y="395748"/>
            <a:ext cx="7496175" cy="685800"/>
          </a:xfrm>
          <a:prstGeom prst="rect">
            <a:avLst/>
          </a:prstGeom>
        </p:spPr>
        <p:txBody>
          <a:bodyPr/>
          <a:lstStyle>
            <a:lvl1pPr algn="l" rtl="0" eaLnBrk="0" fontAlgn="base" hangingPunct="0">
              <a:spcBef>
                <a:spcPct val="0"/>
              </a:spcBef>
              <a:spcAft>
                <a:spcPct val="0"/>
              </a:spcAft>
              <a:defRPr sz="3200">
                <a:solidFill>
                  <a:schemeClr val="tx2"/>
                </a:solidFill>
                <a:latin typeface="+mj-lt"/>
                <a:ea typeface="ＭＳ Ｐゴシック" charset="0"/>
                <a:cs typeface="+mj-cs"/>
              </a:defRPr>
            </a:lvl1pPr>
            <a:lvl2pPr algn="l" rtl="0" eaLnBrk="0" fontAlgn="base" hangingPunct="0">
              <a:spcBef>
                <a:spcPct val="0"/>
              </a:spcBef>
              <a:spcAft>
                <a:spcPct val="0"/>
              </a:spcAft>
              <a:defRPr sz="3200">
                <a:solidFill>
                  <a:schemeClr val="tx2"/>
                </a:solidFill>
                <a:latin typeface="Impact" charset="0"/>
                <a:ea typeface="ＭＳ Ｐゴシック" charset="0"/>
                <a:cs typeface="MS Pゴシック" pitchFamily="-92" charset="-128"/>
              </a:defRPr>
            </a:lvl2pPr>
            <a:lvl3pPr algn="l" rtl="0" eaLnBrk="0" fontAlgn="base" hangingPunct="0">
              <a:spcBef>
                <a:spcPct val="0"/>
              </a:spcBef>
              <a:spcAft>
                <a:spcPct val="0"/>
              </a:spcAft>
              <a:defRPr sz="3200">
                <a:solidFill>
                  <a:schemeClr val="tx2"/>
                </a:solidFill>
                <a:latin typeface="Impact" charset="0"/>
                <a:ea typeface="ＭＳ Ｐゴシック" charset="0"/>
                <a:cs typeface="MS Pゴシック" pitchFamily="-92" charset="-128"/>
              </a:defRPr>
            </a:lvl3pPr>
            <a:lvl4pPr algn="l" rtl="0" eaLnBrk="0" fontAlgn="base" hangingPunct="0">
              <a:spcBef>
                <a:spcPct val="0"/>
              </a:spcBef>
              <a:spcAft>
                <a:spcPct val="0"/>
              </a:spcAft>
              <a:defRPr sz="3200">
                <a:solidFill>
                  <a:schemeClr val="tx2"/>
                </a:solidFill>
                <a:latin typeface="Impact" charset="0"/>
                <a:ea typeface="ＭＳ Ｐゴシック" charset="0"/>
                <a:cs typeface="MS Pゴシック" pitchFamily="-92" charset="-128"/>
              </a:defRPr>
            </a:lvl4pPr>
            <a:lvl5pPr algn="l" rtl="0" eaLnBrk="0" fontAlgn="base" hangingPunct="0">
              <a:spcBef>
                <a:spcPct val="0"/>
              </a:spcBef>
              <a:spcAft>
                <a:spcPct val="0"/>
              </a:spcAft>
              <a:defRPr sz="3200">
                <a:solidFill>
                  <a:schemeClr val="tx2"/>
                </a:solidFill>
                <a:latin typeface="Impact" charset="0"/>
                <a:ea typeface="ＭＳ Ｐゴシック" charset="0"/>
                <a:cs typeface="MS Pゴシック" pitchFamily="-92" charset="-128"/>
              </a:defRPr>
            </a:lvl5pPr>
            <a:lvl6pPr marL="457200" algn="l" rtl="0" fontAlgn="base">
              <a:spcBef>
                <a:spcPct val="0"/>
              </a:spcBef>
              <a:spcAft>
                <a:spcPct val="0"/>
              </a:spcAft>
              <a:defRPr sz="3200">
                <a:solidFill>
                  <a:schemeClr val="tx2"/>
                </a:solidFill>
                <a:latin typeface="Impact" charset="0"/>
                <a:ea typeface="MS Pゴシック" pitchFamily="-92" charset="-128"/>
                <a:cs typeface="MS Pゴシック" pitchFamily="-92" charset="-128"/>
              </a:defRPr>
            </a:lvl6pPr>
            <a:lvl7pPr marL="914400" algn="l" rtl="0" fontAlgn="base">
              <a:spcBef>
                <a:spcPct val="0"/>
              </a:spcBef>
              <a:spcAft>
                <a:spcPct val="0"/>
              </a:spcAft>
              <a:defRPr sz="3200">
                <a:solidFill>
                  <a:schemeClr val="tx2"/>
                </a:solidFill>
                <a:latin typeface="Impact" charset="0"/>
                <a:ea typeface="MS Pゴシック" pitchFamily="-92" charset="-128"/>
                <a:cs typeface="MS Pゴシック" pitchFamily="-92" charset="-128"/>
              </a:defRPr>
            </a:lvl7pPr>
            <a:lvl8pPr marL="1371600" algn="l" rtl="0" fontAlgn="base">
              <a:spcBef>
                <a:spcPct val="0"/>
              </a:spcBef>
              <a:spcAft>
                <a:spcPct val="0"/>
              </a:spcAft>
              <a:defRPr sz="3200">
                <a:solidFill>
                  <a:schemeClr val="tx2"/>
                </a:solidFill>
                <a:latin typeface="Impact" charset="0"/>
                <a:ea typeface="MS Pゴシック" pitchFamily="-92" charset="-128"/>
                <a:cs typeface="MS Pゴシック" pitchFamily="-92" charset="-128"/>
              </a:defRPr>
            </a:lvl8pPr>
            <a:lvl9pPr marL="1828800" algn="l" rtl="0" fontAlgn="base">
              <a:spcBef>
                <a:spcPct val="0"/>
              </a:spcBef>
              <a:spcAft>
                <a:spcPct val="0"/>
              </a:spcAft>
              <a:defRPr sz="3200">
                <a:solidFill>
                  <a:schemeClr val="tx2"/>
                </a:solidFill>
                <a:latin typeface="Impact" charset="0"/>
                <a:ea typeface="MS Pゴシック" pitchFamily="-92" charset="-128"/>
                <a:cs typeface="MS Pゴシック" pitchFamily="-92" charset="-128"/>
              </a:defRPr>
            </a:lvl9pPr>
          </a:lstStyle>
          <a:p>
            <a:r>
              <a:rPr lang="en-US" altLang="en-US" kern="0" dirty="0">
                <a:ea typeface="ＭＳ Ｐゴシック" pitchFamily="34" charset="-128"/>
              </a:rPr>
              <a:t>Years 2 &amp; 3</a:t>
            </a:r>
          </a:p>
        </p:txBody>
      </p:sp>
      <p:graphicFrame>
        <p:nvGraphicFramePr>
          <p:cNvPr id="5" name="Object 4">
            <a:extLst>
              <a:ext uri="{FF2B5EF4-FFF2-40B4-BE49-F238E27FC236}">
                <a16:creationId xmlns:a16="http://schemas.microsoft.com/office/drawing/2014/main" id="{9A51D8C2-95BB-4732-8FBC-5D258538A7CE}"/>
              </a:ext>
            </a:extLst>
          </p:cNvPr>
          <p:cNvGraphicFramePr>
            <a:graphicFrameLocks noChangeAspect="1"/>
          </p:cNvGraphicFramePr>
          <p:nvPr>
            <p:extLst>
              <p:ext uri="{D42A27DB-BD31-4B8C-83A1-F6EECF244321}">
                <p14:modId xmlns:p14="http://schemas.microsoft.com/office/powerpoint/2010/main" val="56749228"/>
              </p:ext>
            </p:extLst>
          </p:nvPr>
        </p:nvGraphicFramePr>
        <p:xfrm>
          <a:off x="1125538" y="911225"/>
          <a:ext cx="6481762" cy="1835150"/>
        </p:xfrm>
        <a:graphic>
          <a:graphicData uri="http://schemas.openxmlformats.org/presentationml/2006/ole">
            <mc:AlternateContent xmlns:mc="http://schemas.openxmlformats.org/markup-compatibility/2006">
              <mc:Choice xmlns:v="urn:schemas-microsoft-com:vml" Requires="v">
                <p:oleObj name="CS ChemDraw Drawing" r:id="rId3" imgW="3363424" imgH="952375" progId="ChemDraw.Document.6.0">
                  <p:embed/>
                </p:oleObj>
              </mc:Choice>
              <mc:Fallback>
                <p:oleObj name="CS ChemDraw Drawing" r:id="rId3" imgW="3363424" imgH="952375" progId="ChemDraw.Document.6.0">
                  <p:embed/>
                  <p:pic>
                    <p:nvPicPr>
                      <p:cNvPr id="0" name=""/>
                      <p:cNvPicPr/>
                      <p:nvPr/>
                    </p:nvPicPr>
                    <p:blipFill>
                      <a:blip r:embed="rId4"/>
                      <a:stretch>
                        <a:fillRect/>
                      </a:stretch>
                    </p:blipFill>
                    <p:spPr>
                      <a:xfrm>
                        <a:off x="1125538" y="911225"/>
                        <a:ext cx="6481762" cy="1835150"/>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16623E2F-6481-4952-98DA-9616CA37644F}"/>
              </a:ext>
            </a:extLst>
          </p:cNvPr>
          <p:cNvGraphicFramePr>
            <a:graphicFrameLocks noChangeAspect="1"/>
          </p:cNvGraphicFramePr>
          <p:nvPr>
            <p:extLst>
              <p:ext uri="{D42A27DB-BD31-4B8C-83A1-F6EECF244321}">
                <p14:modId xmlns:p14="http://schemas.microsoft.com/office/powerpoint/2010/main" val="1294423633"/>
              </p:ext>
            </p:extLst>
          </p:nvPr>
        </p:nvGraphicFramePr>
        <p:xfrm>
          <a:off x="1292225" y="3275013"/>
          <a:ext cx="6264275" cy="3460750"/>
        </p:xfrm>
        <a:graphic>
          <a:graphicData uri="http://schemas.openxmlformats.org/presentationml/2006/ole">
            <mc:AlternateContent xmlns:mc="http://schemas.openxmlformats.org/markup-compatibility/2006">
              <mc:Choice xmlns:v="urn:schemas-microsoft-com:vml" Requires="v">
                <p:oleObj name="CS ChemDraw Drawing" r:id="rId5" imgW="3349908" imgH="1851785" progId="ChemDraw.Document.6.0">
                  <p:embed/>
                </p:oleObj>
              </mc:Choice>
              <mc:Fallback>
                <p:oleObj name="CS ChemDraw Drawing" r:id="rId5" imgW="3349908" imgH="1851785" progId="ChemDraw.Document.6.0">
                  <p:embed/>
                  <p:pic>
                    <p:nvPicPr>
                      <p:cNvPr id="0" name=""/>
                      <p:cNvPicPr/>
                      <p:nvPr/>
                    </p:nvPicPr>
                    <p:blipFill>
                      <a:blip r:embed="rId6"/>
                      <a:stretch>
                        <a:fillRect/>
                      </a:stretch>
                    </p:blipFill>
                    <p:spPr>
                      <a:xfrm>
                        <a:off x="1292225" y="3275013"/>
                        <a:ext cx="6264275" cy="3460750"/>
                      </a:xfrm>
                      <a:prstGeom prst="rect">
                        <a:avLst/>
                      </a:prstGeom>
                    </p:spPr>
                  </p:pic>
                </p:oleObj>
              </mc:Fallback>
            </mc:AlternateContent>
          </a:graphicData>
        </a:graphic>
      </p:graphicFrame>
    </p:spTree>
    <p:extLst>
      <p:ext uri="{BB962C8B-B14F-4D97-AF65-F5344CB8AC3E}">
        <p14:creationId xmlns:p14="http://schemas.microsoft.com/office/powerpoint/2010/main" val="20003221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mortar boar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82751" y="4343400"/>
            <a:ext cx="2415750" cy="1327606"/>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1295399" y="395748"/>
            <a:ext cx="7496175" cy="685800"/>
          </a:xfrm>
          <a:prstGeom prst="rect">
            <a:avLst/>
          </a:prstGeom>
        </p:spPr>
        <p:txBody>
          <a:bodyPr/>
          <a:lstStyle>
            <a:lvl1pPr algn="l" rtl="0" eaLnBrk="0" fontAlgn="base" hangingPunct="0">
              <a:spcBef>
                <a:spcPct val="0"/>
              </a:spcBef>
              <a:spcAft>
                <a:spcPct val="0"/>
              </a:spcAft>
              <a:defRPr sz="3200">
                <a:solidFill>
                  <a:schemeClr val="tx2"/>
                </a:solidFill>
                <a:latin typeface="+mj-lt"/>
                <a:ea typeface="ＭＳ Ｐゴシック" charset="0"/>
                <a:cs typeface="+mj-cs"/>
              </a:defRPr>
            </a:lvl1pPr>
            <a:lvl2pPr algn="l" rtl="0" eaLnBrk="0" fontAlgn="base" hangingPunct="0">
              <a:spcBef>
                <a:spcPct val="0"/>
              </a:spcBef>
              <a:spcAft>
                <a:spcPct val="0"/>
              </a:spcAft>
              <a:defRPr sz="3200">
                <a:solidFill>
                  <a:schemeClr val="tx2"/>
                </a:solidFill>
                <a:latin typeface="Impact" charset="0"/>
                <a:ea typeface="ＭＳ Ｐゴシック" charset="0"/>
                <a:cs typeface="MS Pゴシック" pitchFamily="-92" charset="-128"/>
              </a:defRPr>
            </a:lvl2pPr>
            <a:lvl3pPr algn="l" rtl="0" eaLnBrk="0" fontAlgn="base" hangingPunct="0">
              <a:spcBef>
                <a:spcPct val="0"/>
              </a:spcBef>
              <a:spcAft>
                <a:spcPct val="0"/>
              </a:spcAft>
              <a:defRPr sz="3200">
                <a:solidFill>
                  <a:schemeClr val="tx2"/>
                </a:solidFill>
                <a:latin typeface="Impact" charset="0"/>
                <a:ea typeface="ＭＳ Ｐゴシック" charset="0"/>
                <a:cs typeface="MS Pゴシック" pitchFamily="-92" charset="-128"/>
              </a:defRPr>
            </a:lvl3pPr>
            <a:lvl4pPr algn="l" rtl="0" eaLnBrk="0" fontAlgn="base" hangingPunct="0">
              <a:spcBef>
                <a:spcPct val="0"/>
              </a:spcBef>
              <a:spcAft>
                <a:spcPct val="0"/>
              </a:spcAft>
              <a:defRPr sz="3200">
                <a:solidFill>
                  <a:schemeClr val="tx2"/>
                </a:solidFill>
                <a:latin typeface="Impact" charset="0"/>
                <a:ea typeface="ＭＳ Ｐゴシック" charset="0"/>
                <a:cs typeface="MS Pゴシック" pitchFamily="-92" charset="-128"/>
              </a:defRPr>
            </a:lvl4pPr>
            <a:lvl5pPr algn="l" rtl="0" eaLnBrk="0" fontAlgn="base" hangingPunct="0">
              <a:spcBef>
                <a:spcPct val="0"/>
              </a:spcBef>
              <a:spcAft>
                <a:spcPct val="0"/>
              </a:spcAft>
              <a:defRPr sz="3200">
                <a:solidFill>
                  <a:schemeClr val="tx2"/>
                </a:solidFill>
                <a:latin typeface="Impact" charset="0"/>
                <a:ea typeface="ＭＳ Ｐゴシック" charset="0"/>
                <a:cs typeface="MS Pゴシック" pitchFamily="-92" charset="-128"/>
              </a:defRPr>
            </a:lvl5pPr>
            <a:lvl6pPr marL="457200" algn="l" rtl="0" fontAlgn="base">
              <a:spcBef>
                <a:spcPct val="0"/>
              </a:spcBef>
              <a:spcAft>
                <a:spcPct val="0"/>
              </a:spcAft>
              <a:defRPr sz="3200">
                <a:solidFill>
                  <a:schemeClr val="tx2"/>
                </a:solidFill>
                <a:latin typeface="Impact" charset="0"/>
                <a:ea typeface="MS Pゴシック" pitchFamily="-92" charset="-128"/>
                <a:cs typeface="MS Pゴシック" pitchFamily="-92" charset="-128"/>
              </a:defRPr>
            </a:lvl6pPr>
            <a:lvl7pPr marL="914400" algn="l" rtl="0" fontAlgn="base">
              <a:spcBef>
                <a:spcPct val="0"/>
              </a:spcBef>
              <a:spcAft>
                <a:spcPct val="0"/>
              </a:spcAft>
              <a:defRPr sz="3200">
                <a:solidFill>
                  <a:schemeClr val="tx2"/>
                </a:solidFill>
                <a:latin typeface="Impact" charset="0"/>
                <a:ea typeface="MS Pゴシック" pitchFamily="-92" charset="-128"/>
                <a:cs typeface="MS Pゴシック" pitchFamily="-92" charset="-128"/>
              </a:defRPr>
            </a:lvl7pPr>
            <a:lvl8pPr marL="1371600" algn="l" rtl="0" fontAlgn="base">
              <a:spcBef>
                <a:spcPct val="0"/>
              </a:spcBef>
              <a:spcAft>
                <a:spcPct val="0"/>
              </a:spcAft>
              <a:defRPr sz="3200">
                <a:solidFill>
                  <a:schemeClr val="tx2"/>
                </a:solidFill>
                <a:latin typeface="Impact" charset="0"/>
                <a:ea typeface="MS Pゴシック" pitchFamily="-92" charset="-128"/>
                <a:cs typeface="MS Pゴシック" pitchFamily="-92" charset="-128"/>
              </a:defRPr>
            </a:lvl8pPr>
            <a:lvl9pPr marL="1828800" algn="l" rtl="0" fontAlgn="base">
              <a:spcBef>
                <a:spcPct val="0"/>
              </a:spcBef>
              <a:spcAft>
                <a:spcPct val="0"/>
              </a:spcAft>
              <a:defRPr sz="3200">
                <a:solidFill>
                  <a:schemeClr val="tx2"/>
                </a:solidFill>
                <a:latin typeface="Impact" charset="0"/>
                <a:ea typeface="MS Pゴシック" pitchFamily="-92" charset="-128"/>
                <a:cs typeface="MS Pゴシック" pitchFamily="-92" charset="-128"/>
              </a:defRPr>
            </a:lvl9pPr>
          </a:lstStyle>
          <a:p>
            <a:r>
              <a:rPr lang="en-US" altLang="en-US" kern="0" dirty="0">
                <a:ea typeface="ＭＳ Ｐゴシック" pitchFamily="34" charset="-128"/>
              </a:rPr>
              <a:t>Years 4 &amp; 5</a:t>
            </a:r>
          </a:p>
        </p:txBody>
      </p:sp>
      <p:graphicFrame>
        <p:nvGraphicFramePr>
          <p:cNvPr id="4" name="Object 3">
            <a:extLst>
              <a:ext uri="{FF2B5EF4-FFF2-40B4-BE49-F238E27FC236}">
                <a16:creationId xmlns:a16="http://schemas.microsoft.com/office/drawing/2014/main" id="{DE77CD4D-D606-42CF-9A09-07ADE617AEE5}"/>
              </a:ext>
            </a:extLst>
          </p:cNvPr>
          <p:cNvGraphicFramePr>
            <a:graphicFrameLocks noChangeAspect="1"/>
          </p:cNvGraphicFramePr>
          <p:nvPr>
            <p:extLst>
              <p:ext uri="{D42A27DB-BD31-4B8C-83A1-F6EECF244321}">
                <p14:modId xmlns:p14="http://schemas.microsoft.com/office/powerpoint/2010/main" val="737796047"/>
              </p:ext>
            </p:extLst>
          </p:nvPr>
        </p:nvGraphicFramePr>
        <p:xfrm>
          <a:off x="1066800" y="1185863"/>
          <a:ext cx="5557838" cy="1466850"/>
        </p:xfrm>
        <a:graphic>
          <a:graphicData uri="http://schemas.openxmlformats.org/presentationml/2006/ole">
            <mc:AlternateContent xmlns:mc="http://schemas.openxmlformats.org/markup-compatibility/2006">
              <mc:Choice xmlns:v="urn:schemas-microsoft-com:vml" Requires="v">
                <p:oleObj name="CS ChemDraw Drawing" r:id="rId3" imgW="3349407" imgH="883920" progId="ChemDraw.Document.6.0">
                  <p:embed/>
                </p:oleObj>
              </mc:Choice>
              <mc:Fallback>
                <p:oleObj name="CS ChemDraw Drawing" r:id="rId3" imgW="3349407" imgH="883920" progId="ChemDraw.Document.6.0">
                  <p:embed/>
                  <p:pic>
                    <p:nvPicPr>
                      <p:cNvPr id="0" name=""/>
                      <p:cNvPicPr/>
                      <p:nvPr/>
                    </p:nvPicPr>
                    <p:blipFill>
                      <a:blip r:embed="rId4"/>
                      <a:stretch>
                        <a:fillRect/>
                      </a:stretch>
                    </p:blipFill>
                    <p:spPr>
                      <a:xfrm>
                        <a:off x="1066800" y="1185863"/>
                        <a:ext cx="5557838" cy="1466850"/>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B55B2188-F06F-41D8-A830-510C115A172D}"/>
              </a:ext>
            </a:extLst>
          </p:cNvPr>
          <p:cNvGraphicFramePr>
            <a:graphicFrameLocks noChangeAspect="1"/>
          </p:cNvGraphicFramePr>
          <p:nvPr>
            <p:extLst>
              <p:ext uri="{D42A27DB-BD31-4B8C-83A1-F6EECF244321}">
                <p14:modId xmlns:p14="http://schemas.microsoft.com/office/powerpoint/2010/main" val="1976348376"/>
              </p:ext>
            </p:extLst>
          </p:nvPr>
        </p:nvGraphicFramePr>
        <p:xfrm>
          <a:off x="1065213" y="3863975"/>
          <a:ext cx="5559425" cy="1847850"/>
        </p:xfrm>
        <a:graphic>
          <a:graphicData uri="http://schemas.openxmlformats.org/presentationml/2006/ole">
            <mc:AlternateContent xmlns:mc="http://schemas.openxmlformats.org/markup-compatibility/2006">
              <mc:Choice xmlns:v="urn:schemas-microsoft-com:vml" Requires="v">
                <p:oleObj name="CS ChemDraw Drawing" r:id="rId5" imgW="3465543" imgH="1151744" progId="ChemDraw.Document.6.0">
                  <p:embed/>
                </p:oleObj>
              </mc:Choice>
              <mc:Fallback>
                <p:oleObj name="CS ChemDraw Drawing" r:id="rId5" imgW="3465543" imgH="1151744" progId="ChemDraw.Document.6.0">
                  <p:embed/>
                  <p:pic>
                    <p:nvPicPr>
                      <p:cNvPr id="0" name=""/>
                      <p:cNvPicPr/>
                      <p:nvPr/>
                    </p:nvPicPr>
                    <p:blipFill>
                      <a:blip r:embed="rId6"/>
                      <a:stretch>
                        <a:fillRect/>
                      </a:stretch>
                    </p:blipFill>
                    <p:spPr>
                      <a:xfrm>
                        <a:off x="1065213" y="3863975"/>
                        <a:ext cx="5559425" cy="1847850"/>
                      </a:xfrm>
                      <a:prstGeom prst="rect">
                        <a:avLst/>
                      </a:prstGeom>
                    </p:spPr>
                  </p:pic>
                </p:oleObj>
              </mc:Fallback>
            </mc:AlternateContent>
          </a:graphicData>
        </a:graphic>
      </p:graphicFrame>
    </p:spTree>
    <p:extLst>
      <p:ext uri="{BB962C8B-B14F-4D97-AF65-F5344CB8AC3E}">
        <p14:creationId xmlns:p14="http://schemas.microsoft.com/office/powerpoint/2010/main" val="3894235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500" fill="hold"/>
                                        <p:tgtEl>
                                          <p:spTgt spid="2050"/>
                                        </p:tgtEl>
                                        <p:attrNameLst>
                                          <p:attrName>ppt_w</p:attrName>
                                        </p:attrNameLst>
                                      </p:cBhvr>
                                      <p:tavLst>
                                        <p:tav tm="0">
                                          <p:val>
                                            <p:fltVal val="0"/>
                                          </p:val>
                                        </p:tav>
                                        <p:tav tm="100000">
                                          <p:val>
                                            <p:strVal val="#ppt_w"/>
                                          </p:val>
                                        </p:tav>
                                      </p:tavLst>
                                    </p:anim>
                                    <p:anim calcmode="lin" valueType="num">
                                      <p:cBhvr>
                                        <p:cTn id="8" dur="500" fill="hold"/>
                                        <p:tgtEl>
                                          <p:spTgt spid="2050"/>
                                        </p:tgtEl>
                                        <p:attrNameLst>
                                          <p:attrName>ppt_h</p:attrName>
                                        </p:attrNameLst>
                                      </p:cBhvr>
                                      <p:tavLst>
                                        <p:tav tm="0">
                                          <p:val>
                                            <p:fltVal val="0"/>
                                          </p:val>
                                        </p:tav>
                                        <p:tav tm="100000">
                                          <p:val>
                                            <p:strVal val="#ppt_h"/>
                                          </p:val>
                                        </p:tav>
                                      </p:tavLst>
                                    </p:anim>
                                    <p:animEffect transition="in" filter="fade">
                                      <p:cBhvr>
                                        <p:cTn id="9"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CF8C3-769E-42FE-BC0C-A24DB7A949F0}"/>
              </a:ext>
            </a:extLst>
          </p:cNvPr>
          <p:cNvSpPr>
            <a:spLocks noGrp="1"/>
          </p:cNvSpPr>
          <p:nvPr>
            <p:ph type="title"/>
          </p:nvPr>
        </p:nvSpPr>
        <p:spPr/>
        <p:txBody>
          <a:bodyPr/>
          <a:lstStyle/>
          <a:p>
            <a:r>
              <a:rPr lang="en-US" dirty="0">
                <a:latin typeface="+mj-lt"/>
              </a:rPr>
              <a:t>First Semester at a Glance</a:t>
            </a:r>
          </a:p>
        </p:txBody>
      </p:sp>
      <p:sp>
        <p:nvSpPr>
          <p:cNvPr id="3" name="Content Placeholder 2">
            <a:extLst>
              <a:ext uri="{FF2B5EF4-FFF2-40B4-BE49-F238E27FC236}">
                <a16:creationId xmlns:a16="http://schemas.microsoft.com/office/drawing/2014/main" id="{288B9A68-9A2C-4E02-9264-B68DD4BD462D}"/>
              </a:ext>
            </a:extLst>
          </p:cNvPr>
          <p:cNvSpPr>
            <a:spLocks noGrp="1"/>
          </p:cNvSpPr>
          <p:nvPr>
            <p:ph idx="1"/>
          </p:nvPr>
        </p:nvSpPr>
        <p:spPr/>
        <p:txBody>
          <a:bodyPr>
            <a:normAutofit fontScale="92500"/>
          </a:bodyPr>
          <a:lstStyle/>
          <a:p>
            <a:r>
              <a:rPr lang="en-US" sz="2600" dirty="0">
                <a:solidFill>
                  <a:schemeClr val="tx1"/>
                </a:solidFill>
              </a:rPr>
              <a:t>1) Register for distribution courses, safety and ethics</a:t>
            </a:r>
          </a:p>
          <a:p>
            <a:endParaRPr lang="en-US" sz="2600" dirty="0">
              <a:solidFill>
                <a:schemeClr val="tx1"/>
              </a:solidFill>
            </a:endParaRPr>
          </a:p>
          <a:p>
            <a:r>
              <a:rPr lang="en-US" sz="2600" dirty="0">
                <a:solidFill>
                  <a:schemeClr val="tx1"/>
                </a:solidFill>
              </a:rPr>
              <a:t>2) Conduct faculty “interviews”</a:t>
            </a:r>
          </a:p>
          <a:p>
            <a:endParaRPr lang="en-US" sz="2600" dirty="0">
              <a:solidFill>
                <a:schemeClr val="tx1"/>
              </a:solidFill>
            </a:endParaRPr>
          </a:p>
          <a:p>
            <a:r>
              <a:rPr lang="en-US" sz="2600" dirty="0">
                <a:solidFill>
                  <a:schemeClr val="tx1"/>
                </a:solidFill>
              </a:rPr>
              <a:t>3) Choose a research advisor</a:t>
            </a:r>
          </a:p>
          <a:p>
            <a:endParaRPr lang="en-US" sz="2600" dirty="0">
              <a:solidFill>
                <a:schemeClr val="tx1"/>
              </a:solidFill>
            </a:endParaRPr>
          </a:p>
          <a:p>
            <a:r>
              <a:rPr lang="en-US" sz="2600" dirty="0">
                <a:solidFill>
                  <a:schemeClr val="tx1"/>
                </a:solidFill>
              </a:rPr>
              <a:t>4) Complete an Individual Curriculum Form that details Advanced Courses</a:t>
            </a:r>
          </a:p>
          <a:p>
            <a:endParaRPr lang="en-US" sz="2600" dirty="0">
              <a:solidFill>
                <a:schemeClr val="tx1"/>
              </a:solidFill>
            </a:endParaRPr>
          </a:p>
          <a:p>
            <a:r>
              <a:rPr lang="en-US" sz="2600" dirty="0">
                <a:solidFill>
                  <a:schemeClr val="tx1"/>
                </a:solidFill>
              </a:rPr>
              <a:t>5) Choose a Research Advisory Committee</a:t>
            </a:r>
          </a:p>
        </p:txBody>
      </p:sp>
      <p:sp>
        <p:nvSpPr>
          <p:cNvPr id="4" name="Slide Number Placeholder 3">
            <a:extLst>
              <a:ext uri="{FF2B5EF4-FFF2-40B4-BE49-F238E27FC236}">
                <a16:creationId xmlns:a16="http://schemas.microsoft.com/office/drawing/2014/main" id="{892916CD-D51E-4445-91F4-9EFC1D22CC61}"/>
              </a:ext>
            </a:extLst>
          </p:cNvPr>
          <p:cNvSpPr>
            <a:spLocks noGrp="1"/>
          </p:cNvSpPr>
          <p:nvPr>
            <p:ph type="sldNum" sz="quarter" idx="12"/>
          </p:nvPr>
        </p:nvSpPr>
        <p:spPr/>
        <p:txBody>
          <a:bodyPr/>
          <a:lstStyle/>
          <a:p>
            <a:fld id="{BA9B540C-44DA-4F69-89C9-7C84606640D3}" type="slidenum">
              <a:rPr lang="en-US" smtClean="0"/>
              <a:pPr/>
              <a:t>2</a:t>
            </a:fld>
            <a:endParaRPr lang="en-US"/>
          </a:p>
        </p:txBody>
      </p:sp>
    </p:spTree>
    <p:extLst>
      <p:ext uri="{BB962C8B-B14F-4D97-AF65-F5344CB8AC3E}">
        <p14:creationId xmlns:p14="http://schemas.microsoft.com/office/powerpoint/2010/main" val="4025624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altLang="en-US" dirty="0">
                <a:latin typeface="+mj-lt"/>
                <a:ea typeface="ＭＳ Ｐゴシック" pitchFamily="34" charset="-128"/>
              </a:rPr>
              <a:t>Course Requirements</a:t>
            </a:r>
          </a:p>
        </p:txBody>
      </p:sp>
      <p:sp>
        <p:nvSpPr>
          <p:cNvPr id="4099" name="Content Placeholder 2"/>
          <p:cNvSpPr>
            <a:spLocks noGrp="1"/>
          </p:cNvSpPr>
          <p:nvPr>
            <p:ph idx="1"/>
          </p:nvPr>
        </p:nvSpPr>
        <p:spPr>
          <a:xfrm>
            <a:off x="116129" y="762000"/>
            <a:ext cx="8686800" cy="6096000"/>
          </a:xfrm>
        </p:spPr>
        <p:txBody>
          <a:bodyPr>
            <a:normAutofit lnSpcReduction="10000"/>
          </a:bodyPr>
          <a:lstStyle/>
          <a:p>
            <a:pPr>
              <a:defRPr/>
            </a:pPr>
            <a:r>
              <a:rPr lang="en-US" altLang="en-US" sz="3200" b="1" dirty="0">
                <a:solidFill>
                  <a:schemeClr val="tx2">
                    <a:lumMod val="75000"/>
                  </a:schemeClr>
                </a:solidFill>
                <a:effectLst>
                  <a:outerShdw blurRad="38100" dist="38100" dir="2700000" algn="tl">
                    <a:srgbClr val="000000">
                      <a:alpha val="43137"/>
                    </a:srgbClr>
                  </a:outerShdw>
                </a:effectLst>
                <a:latin typeface="Times New Roman" pitchFamily="18" charset="0"/>
                <a:ea typeface="ＭＳ Ｐゴシック" pitchFamily="34" charset="-128"/>
                <a:cs typeface="Times New Roman" pitchFamily="18" charset="0"/>
              </a:rPr>
              <a:t>Distribution Courses</a:t>
            </a:r>
            <a:r>
              <a:rPr lang="en-US" altLang="en-US" sz="3200" dirty="0">
                <a:solidFill>
                  <a:schemeClr val="tx2">
                    <a:lumMod val="75000"/>
                  </a:schemeClr>
                </a:solidFill>
                <a:latin typeface="Times New Roman" pitchFamily="18" charset="0"/>
                <a:ea typeface="ＭＳ Ｐゴシック" pitchFamily="34" charset="-128"/>
                <a:cs typeface="Times New Roman" pitchFamily="18" charset="0"/>
              </a:rPr>
              <a:t>: </a:t>
            </a:r>
          </a:p>
          <a:p>
            <a:pPr>
              <a:spcAft>
                <a:spcPts val="3000"/>
              </a:spcAft>
              <a:buFont typeface="Wingdings" pitchFamily="2" charset="2"/>
              <a:buNone/>
              <a:defRPr/>
            </a:pPr>
            <a:r>
              <a:rPr lang="en-US" altLang="en-US" sz="3600" dirty="0">
                <a:latin typeface="Times New Roman" pitchFamily="18" charset="0"/>
                <a:ea typeface="ＭＳ Ｐゴシック" pitchFamily="34" charset="-128"/>
                <a:cs typeface="Times New Roman" pitchFamily="18" charset="0"/>
              </a:rPr>
              <a:t>	 </a:t>
            </a:r>
            <a:r>
              <a:rPr lang="en-US" altLang="en-US" dirty="0">
                <a:solidFill>
                  <a:schemeClr val="tx1">
                    <a:lumMod val="65000"/>
                    <a:lumOff val="35000"/>
                  </a:schemeClr>
                </a:solidFill>
                <a:ea typeface="ＭＳ Ｐゴシック" pitchFamily="34" charset="-128"/>
              </a:rPr>
              <a:t>Complete (with a B or better) </a:t>
            </a:r>
            <a:r>
              <a:rPr lang="en-US" altLang="en-US" b="1" dirty="0">
                <a:solidFill>
                  <a:schemeClr val="tx1">
                    <a:lumMod val="65000"/>
                    <a:lumOff val="35000"/>
                  </a:schemeClr>
                </a:solidFill>
                <a:ea typeface="ＭＳ Ｐゴシック" pitchFamily="34" charset="-128"/>
              </a:rPr>
              <a:t>two courses</a:t>
            </a:r>
            <a:r>
              <a:rPr lang="en-US" altLang="en-US" dirty="0">
                <a:solidFill>
                  <a:schemeClr val="tx1">
                    <a:lumMod val="65000"/>
                    <a:lumOff val="35000"/>
                  </a:schemeClr>
                </a:solidFill>
                <a:ea typeface="ＭＳ Ｐゴシック" pitchFamily="34" charset="-128"/>
              </a:rPr>
              <a:t> selected from the  following list of introductory courses in the major areas of study:</a:t>
            </a:r>
            <a:r>
              <a:rPr lang="en-US" altLang="en-US" dirty="0">
                <a:ea typeface="ＭＳ Ｐゴシック" pitchFamily="34" charset="-128"/>
              </a:rPr>
              <a:t> </a:t>
            </a:r>
          </a:p>
          <a:p>
            <a:pPr>
              <a:spcAft>
                <a:spcPts val="1200"/>
              </a:spcAft>
              <a:buFont typeface="Wingdings" pitchFamily="2" charset="2"/>
              <a:buNone/>
              <a:defRPr/>
            </a:pPr>
            <a:r>
              <a:rPr lang="en-US" altLang="en-US" dirty="0">
                <a:ea typeface="ＭＳ Ｐゴシック" pitchFamily="34" charset="-128"/>
              </a:rPr>
              <a:t>	</a:t>
            </a:r>
            <a:r>
              <a:rPr lang="en-US" altLang="en-US" sz="1600" dirty="0">
                <a:ea typeface="ＭＳ Ｐゴシック" pitchFamily="34" charset="-128"/>
              </a:rPr>
              <a:t> </a:t>
            </a:r>
            <a:r>
              <a:rPr lang="en-US" altLang="en-US" sz="2200" b="1" dirty="0">
                <a:solidFill>
                  <a:srgbClr val="0070C0"/>
                </a:solidFill>
                <a:ea typeface="ＭＳ Ｐゴシック" pitchFamily="34" charset="-128"/>
              </a:rPr>
              <a:t>CHEM 720  </a:t>
            </a:r>
            <a:r>
              <a:rPr lang="en-US" altLang="en-US" sz="2200" dirty="0">
                <a:solidFill>
                  <a:schemeClr val="tx1">
                    <a:lumMod val="65000"/>
                    <a:lumOff val="35000"/>
                  </a:schemeClr>
                </a:solidFill>
                <a:ea typeface="ＭＳ Ｐゴシック" pitchFamily="34" charset="-128"/>
              </a:rPr>
              <a:t>Fundamentals and Methods of Analytical Chem</a:t>
            </a:r>
          </a:p>
          <a:p>
            <a:pPr>
              <a:spcAft>
                <a:spcPts val="1200"/>
              </a:spcAft>
              <a:buFont typeface="Wingdings" pitchFamily="2" charset="2"/>
              <a:buNone/>
              <a:defRPr/>
            </a:pPr>
            <a:r>
              <a:rPr lang="en-US" altLang="en-US" sz="2200" dirty="0">
                <a:ea typeface="ＭＳ Ｐゴシック" pitchFamily="34" charset="-128"/>
              </a:rPr>
              <a:t>	 </a:t>
            </a:r>
            <a:r>
              <a:rPr lang="en-US" altLang="en-US" sz="2200" b="1" dirty="0">
                <a:solidFill>
                  <a:srgbClr val="0070C0"/>
                </a:solidFill>
                <a:ea typeface="ＭＳ Ｐゴシック" pitchFamily="34" charset="-128"/>
              </a:rPr>
              <a:t>CHEM 730</a:t>
            </a:r>
            <a:r>
              <a:rPr lang="en-US" altLang="en-US" sz="2200" dirty="0">
                <a:solidFill>
                  <a:srgbClr val="0070C0"/>
                </a:solidFill>
                <a:ea typeface="ＭＳ Ｐゴシック" pitchFamily="34" charset="-128"/>
              </a:rPr>
              <a:t>  </a:t>
            </a:r>
            <a:r>
              <a:rPr lang="en-US" altLang="en-US" sz="2200" dirty="0">
                <a:solidFill>
                  <a:schemeClr val="tx1">
                    <a:lumMod val="65000"/>
                    <a:lumOff val="35000"/>
                  </a:schemeClr>
                </a:solidFill>
                <a:ea typeface="ＭＳ Ｐゴシック" pitchFamily="34" charset="-128"/>
              </a:rPr>
              <a:t>Coordination and Organometallic Chemistry</a:t>
            </a:r>
          </a:p>
          <a:p>
            <a:pPr>
              <a:spcAft>
                <a:spcPts val="1200"/>
              </a:spcAft>
              <a:buFont typeface="Wingdings" pitchFamily="2" charset="2"/>
              <a:buNone/>
              <a:defRPr/>
            </a:pPr>
            <a:r>
              <a:rPr lang="en-US" altLang="en-US" sz="2200" dirty="0">
                <a:ea typeface="ＭＳ Ｐゴシック" pitchFamily="34" charset="-128"/>
              </a:rPr>
              <a:t>	 </a:t>
            </a:r>
            <a:r>
              <a:rPr lang="en-US" altLang="en-US" sz="2200" b="1" dirty="0">
                <a:solidFill>
                  <a:srgbClr val="0070C0"/>
                </a:solidFill>
                <a:ea typeface="ＭＳ Ｐゴシック" pitchFamily="34" charset="-128"/>
              </a:rPr>
              <a:t>CHEM 740  </a:t>
            </a:r>
            <a:r>
              <a:rPr lang="en-US" altLang="en-US" sz="2200" dirty="0">
                <a:solidFill>
                  <a:schemeClr val="tx1">
                    <a:lumMod val="65000"/>
                    <a:lumOff val="35000"/>
                  </a:schemeClr>
                </a:solidFill>
                <a:ea typeface="ＭＳ Ｐゴシック" pitchFamily="34" charset="-128"/>
              </a:rPr>
              <a:t>Principals of Organic Reactions</a:t>
            </a:r>
          </a:p>
          <a:p>
            <a:pPr>
              <a:spcAft>
                <a:spcPts val="1200"/>
              </a:spcAft>
              <a:buFont typeface="Wingdings" pitchFamily="2" charset="2"/>
              <a:buNone/>
              <a:defRPr/>
            </a:pPr>
            <a:r>
              <a:rPr lang="en-US" altLang="en-US" sz="2200" dirty="0">
                <a:ea typeface="ＭＳ Ｐゴシック" pitchFamily="34" charset="-128"/>
              </a:rPr>
              <a:t>	 </a:t>
            </a:r>
            <a:r>
              <a:rPr lang="en-US" altLang="en-US" sz="2200" b="1" dirty="0">
                <a:solidFill>
                  <a:srgbClr val="0070C0"/>
                </a:solidFill>
                <a:ea typeface="ＭＳ Ｐゴシック" pitchFamily="34" charset="-128"/>
              </a:rPr>
              <a:t>CHEM 750  </a:t>
            </a:r>
            <a:r>
              <a:rPr lang="en-US" altLang="en-US" sz="2200" dirty="0">
                <a:solidFill>
                  <a:schemeClr val="tx1">
                    <a:lumMod val="65000"/>
                    <a:lumOff val="35000"/>
                  </a:schemeClr>
                </a:solidFill>
                <a:ea typeface="ＭＳ Ｐゴシック" pitchFamily="34" charset="-128"/>
              </a:rPr>
              <a:t>Quantum Chemistry and Spectroscopy</a:t>
            </a:r>
          </a:p>
          <a:p>
            <a:pPr>
              <a:spcAft>
                <a:spcPts val="1200"/>
              </a:spcAft>
              <a:buFont typeface="Wingdings" pitchFamily="2" charset="2"/>
              <a:buNone/>
              <a:defRPr/>
            </a:pPr>
            <a:r>
              <a:rPr lang="en-US" altLang="en-US" sz="2200" dirty="0">
                <a:ea typeface="ＭＳ Ｐゴシック" pitchFamily="34" charset="-128"/>
              </a:rPr>
              <a:t>	 </a:t>
            </a:r>
            <a:r>
              <a:rPr lang="en-US" altLang="en-US" sz="2200" b="1" dirty="0">
                <a:solidFill>
                  <a:srgbClr val="0070C0"/>
                </a:solidFill>
                <a:ea typeface="ＭＳ Ｐゴシック" pitchFamily="34" charset="-128"/>
              </a:rPr>
              <a:t>CHEM 760   </a:t>
            </a:r>
            <a:r>
              <a:rPr lang="en-US" altLang="en-US" sz="2200" dirty="0">
                <a:solidFill>
                  <a:schemeClr val="tx1">
                    <a:lumMod val="65000"/>
                    <a:lumOff val="35000"/>
                  </a:schemeClr>
                </a:solidFill>
                <a:ea typeface="ＭＳ Ｐゴシック" pitchFamily="34" charset="-128"/>
              </a:rPr>
              <a:t>Intro to Chemistry in Biology</a:t>
            </a:r>
          </a:p>
          <a:p>
            <a:pPr>
              <a:spcAft>
                <a:spcPts val="1200"/>
              </a:spcAft>
              <a:buFont typeface="Wingdings" pitchFamily="2" charset="2"/>
              <a:buNone/>
              <a:defRPr/>
            </a:pPr>
            <a:endParaRPr lang="en-US" altLang="en-US" sz="2200" b="1" dirty="0">
              <a:solidFill>
                <a:srgbClr val="0070C0"/>
              </a:solidFill>
              <a:ea typeface="ＭＳ Ｐゴシック" pitchFamily="34" charset="-128"/>
            </a:endParaRPr>
          </a:p>
          <a:p>
            <a:pPr>
              <a:spcAft>
                <a:spcPts val="1200"/>
              </a:spcAft>
              <a:buFont typeface="Wingdings" pitchFamily="2" charset="2"/>
              <a:buNone/>
              <a:defRPr/>
            </a:pPr>
            <a:r>
              <a:rPr lang="en-US" altLang="en-US" sz="2200" b="1" dirty="0">
                <a:solidFill>
                  <a:srgbClr val="0070C0"/>
                </a:solidFill>
                <a:ea typeface="ＭＳ Ｐゴシック" pitchFamily="34" charset="-128"/>
              </a:rPr>
              <a:t>	</a:t>
            </a:r>
            <a:r>
              <a:rPr lang="en-US" altLang="en-US" sz="2200" b="1" dirty="0">
                <a:solidFill>
                  <a:srgbClr val="FF0000"/>
                </a:solidFill>
                <a:ea typeface="ＭＳ Ｐゴシック" pitchFamily="34" charset="-128"/>
              </a:rPr>
              <a:t>Advising available today at 4 </a:t>
            </a:r>
            <a:endParaRPr lang="en-US" altLang="en-US" sz="2200" dirty="0">
              <a:solidFill>
                <a:srgbClr val="FF0000"/>
              </a:solidFill>
              <a:ea typeface="ＭＳ Ｐゴシック" pitchFamily="34" charset="-128"/>
            </a:endParaRPr>
          </a:p>
          <a:p>
            <a:pPr>
              <a:spcAft>
                <a:spcPts val="1200"/>
              </a:spcAft>
              <a:buFont typeface="Wingdings" pitchFamily="2" charset="2"/>
              <a:buNone/>
              <a:defRPr/>
            </a:pPr>
            <a:endParaRPr lang="en-US" altLang="en-US" sz="2200" dirty="0">
              <a:solidFill>
                <a:schemeClr val="tx1">
                  <a:lumMod val="65000"/>
                  <a:lumOff val="35000"/>
                </a:schemeClr>
              </a:solidFill>
              <a:ea typeface="ＭＳ Ｐゴシック" pitchFamily="34" charset="-128"/>
            </a:endParaRPr>
          </a:p>
          <a:p>
            <a:pPr>
              <a:spcAft>
                <a:spcPts val="1200"/>
              </a:spcAft>
              <a:buFont typeface="Wingdings" pitchFamily="2" charset="2"/>
              <a:buNone/>
              <a:defRPr/>
            </a:pPr>
            <a:endParaRPr lang="en-US" altLang="en-US" sz="2200" dirty="0">
              <a:solidFill>
                <a:schemeClr val="tx1">
                  <a:lumMod val="65000"/>
                  <a:lumOff val="35000"/>
                </a:schemeClr>
              </a:solidFill>
              <a:ea typeface="ＭＳ Ｐゴシック" pitchFamily="34" charset="-128"/>
            </a:endParaRPr>
          </a:p>
          <a:p>
            <a:pPr>
              <a:spcAft>
                <a:spcPts val="3000"/>
              </a:spcAft>
              <a:buFont typeface="Wingdings" pitchFamily="2" charset="2"/>
              <a:buNone/>
              <a:defRPr/>
            </a:pPr>
            <a:endParaRPr lang="en-US" altLang="en-US" sz="1400" dirty="0">
              <a:ea typeface="ＭＳ Ｐゴシック" pitchFamily="34" charset="-128"/>
            </a:endParaRPr>
          </a:p>
        </p:txBody>
      </p:sp>
      <p:sp>
        <p:nvSpPr>
          <p:cNvPr id="410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2"/>
              </a:buClr>
              <a:buFont typeface="Wingdings" pitchFamily="2" charset="2"/>
              <a:buChar char="§"/>
              <a:defRPr sz="2000">
                <a:solidFill>
                  <a:schemeClr val="tx1"/>
                </a:solidFill>
                <a:latin typeface="Arial" pitchFamily="34" charset="0"/>
                <a:ea typeface="ＭＳ Ｐゴシック" pitchFamily="34" charset="-128"/>
                <a:cs typeface="MS Pゴシック" charset="0"/>
              </a:defRPr>
            </a:lvl1pPr>
            <a:lvl2pPr marL="742950" indent="-285750" eaLnBrk="0" hangingPunct="0">
              <a:spcBef>
                <a:spcPct val="20000"/>
              </a:spcBef>
              <a:buClr>
                <a:schemeClr val="tx2"/>
              </a:buClr>
              <a:buFont typeface="Wingdings" pitchFamily="2" charset="2"/>
              <a:buChar char="§"/>
              <a:defRPr sz="2800">
                <a:solidFill>
                  <a:schemeClr val="tx1"/>
                </a:solidFill>
                <a:latin typeface="Arial" pitchFamily="34" charset="0"/>
                <a:ea typeface="MS Pゴシック" charset="0"/>
                <a:cs typeface="MS Pゴシック" charset="0"/>
              </a:defRPr>
            </a:lvl2pPr>
            <a:lvl3pPr marL="1143000" indent="-228600" eaLnBrk="0" hangingPunct="0">
              <a:spcBef>
                <a:spcPct val="20000"/>
              </a:spcBef>
              <a:buClr>
                <a:schemeClr val="tx2"/>
              </a:buClr>
              <a:buFont typeface="Wingdings" pitchFamily="2" charset="2"/>
              <a:buChar char="§"/>
              <a:defRPr sz="1600">
                <a:solidFill>
                  <a:schemeClr val="tx1"/>
                </a:solidFill>
                <a:latin typeface="Arial" pitchFamily="34" charset="0"/>
                <a:ea typeface="MS Pゴシック" charset="0"/>
                <a:cs typeface="MS Pゴシック" charset="0"/>
              </a:defRPr>
            </a:lvl3pPr>
            <a:lvl4pPr marL="1600200" indent="-228600" eaLnBrk="0" hangingPunct="0">
              <a:spcBef>
                <a:spcPct val="20000"/>
              </a:spcBef>
              <a:buClr>
                <a:schemeClr val="tx2"/>
              </a:buClr>
              <a:buFont typeface="Wingdings" pitchFamily="2" charset="2"/>
              <a:buChar char="§"/>
              <a:defRPr sz="1400">
                <a:solidFill>
                  <a:schemeClr val="tx1"/>
                </a:solidFill>
                <a:latin typeface="Arial" pitchFamily="34" charset="0"/>
                <a:ea typeface="MS Pゴシック" charset="0"/>
                <a:cs typeface="MS Pゴシック" charset="0"/>
              </a:defRPr>
            </a:lvl4pPr>
            <a:lvl5pPr marL="2057400" indent="-228600" eaLnBrk="0" hangingPunct="0">
              <a:spcBef>
                <a:spcPct val="20000"/>
              </a:spcBef>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5pPr>
            <a:lvl6pPr marL="25146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6pPr>
            <a:lvl7pPr marL="29718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7pPr>
            <a:lvl8pPr marL="34290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8pPr>
            <a:lvl9pPr marL="38862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9pPr>
          </a:lstStyle>
          <a:p>
            <a:pPr>
              <a:spcBef>
                <a:spcPct val="0"/>
              </a:spcBef>
              <a:buClrTx/>
              <a:buFontTx/>
              <a:buNone/>
            </a:pPr>
            <a:fld id="{36FAF735-159C-49E7-8DB7-B986D1727DED}" type="datetime4">
              <a:rPr lang="en-US" altLang="zh-CN" sz="1000" smtClean="0">
                <a:solidFill>
                  <a:schemeClr val="bg2"/>
                </a:solidFill>
              </a:rPr>
              <a:pPr>
                <a:spcBef>
                  <a:spcPct val="0"/>
                </a:spcBef>
                <a:buClrTx/>
                <a:buFontTx/>
                <a:buNone/>
              </a:pPr>
              <a:t>August 7, 2025</a:t>
            </a:fld>
            <a:endParaRPr lang="en-US" altLang="zh-CN" sz="1000">
              <a:solidFill>
                <a:schemeClr val="bg2"/>
              </a:solidFill>
            </a:endParaRPr>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2"/>
              </a:buClr>
              <a:buFont typeface="Wingdings" pitchFamily="2" charset="2"/>
              <a:buChar char="§"/>
              <a:defRPr sz="2000">
                <a:solidFill>
                  <a:schemeClr val="tx1"/>
                </a:solidFill>
                <a:latin typeface="Arial" pitchFamily="34" charset="0"/>
                <a:ea typeface="ＭＳ Ｐゴシック" pitchFamily="34" charset="-128"/>
                <a:cs typeface="MS Pゴシック" charset="0"/>
              </a:defRPr>
            </a:lvl1pPr>
            <a:lvl2pPr marL="742950" indent="-285750" eaLnBrk="0" hangingPunct="0">
              <a:spcBef>
                <a:spcPct val="20000"/>
              </a:spcBef>
              <a:buClr>
                <a:schemeClr val="tx2"/>
              </a:buClr>
              <a:buFont typeface="Wingdings" pitchFamily="2" charset="2"/>
              <a:buChar char="§"/>
              <a:defRPr sz="2800">
                <a:solidFill>
                  <a:schemeClr val="tx1"/>
                </a:solidFill>
                <a:latin typeface="Arial" pitchFamily="34" charset="0"/>
                <a:ea typeface="MS Pゴシック" charset="0"/>
                <a:cs typeface="MS Pゴシック" charset="0"/>
              </a:defRPr>
            </a:lvl2pPr>
            <a:lvl3pPr marL="1143000" indent="-228600" eaLnBrk="0" hangingPunct="0">
              <a:spcBef>
                <a:spcPct val="20000"/>
              </a:spcBef>
              <a:buClr>
                <a:schemeClr val="tx2"/>
              </a:buClr>
              <a:buFont typeface="Wingdings" pitchFamily="2" charset="2"/>
              <a:buChar char="§"/>
              <a:defRPr sz="1600">
                <a:solidFill>
                  <a:schemeClr val="tx1"/>
                </a:solidFill>
                <a:latin typeface="Arial" pitchFamily="34" charset="0"/>
                <a:ea typeface="MS Pゴシック" charset="0"/>
                <a:cs typeface="MS Pゴシック" charset="0"/>
              </a:defRPr>
            </a:lvl3pPr>
            <a:lvl4pPr marL="1600200" indent="-228600" eaLnBrk="0" hangingPunct="0">
              <a:spcBef>
                <a:spcPct val="20000"/>
              </a:spcBef>
              <a:buClr>
                <a:schemeClr val="tx2"/>
              </a:buClr>
              <a:buFont typeface="Wingdings" pitchFamily="2" charset="2"/>
              <a:buChar char="§"/>
              <a:defRPr sz="1400">
                <a:solidFill>
                  <a:schemeClr val="tx1"/>
                </a:solidFill>
                <a:latin typeface="Arial" pitchFamily="34" charset="0"/>
                <a:ea typeface="MS Pゴシック" charset="0"/>
                <a:cs typeface="MS Pゴシック" charset="0"/>
              </a:defRPr>
            </a:lvl4pPr>
            <a:lvl5pPr marL="2057400" indent="-228600" eaLnBrk="0" hangingPunct="0">
              <a:spcBef>
                <a:spcPct val="20000"/>
              </a:spcBef>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5pPr>
            <a:lvl6pPr marL="25146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6pPr>
            <a:lvl7pPr marL="29718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7pPr>
            <a:lvl8pPr marL="34290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8pPr>
            <a:lvl9pPr marL="38862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9pPr>
          </a:lstStyle>
          <a:p>
            <a:pPr>
              <a:spcBef>
                <a:spcPct val="0"/>
              </a:spcBef>
              <a:buClrTx/>
              <a:buFontTx/>
              <a:buNone/>
            </a:pPr>
            <a:fld id="{A63B1877-F60E-4709-A086-4ABCCE90C5D7}" type="slidenum">
              <a:rPr lang="en-US" altLang="zh-CN" sz="1000" smtClean="0">
                <a:solidFill>
                  <a:schemeClr val="bg2"/>
                </a:solidFill>
              </a:rPr>
              <a:pPr>
                <a:spcBef>
                  <a:spcPct val="0"/>
                </a:spcBef>
                <a:buClrTx/>
                <a:buFontTx/>
                <a:buNone/>
              </a:pPr>
              <a:t>3</a:t>
            </a:fld>
            <a:endParaRPr lang="en-US" altLang="zh-CN" sz="1000">
              <a:solidFill>
                <a:schemeClr val="bg2"/>
              </a:solidFill>
            </a:endParaRPr>
          </a:p>
        </p:txBody>
      </p:sp>
    </p:spTree>
    <p:extLst>
      <p:ext uri="{BB962C8B-B14F-4D97-AF65-F5344CB8AC3E}">
        <p14:creationId xmlns:p14="http://schemas.microsoft.com/office/powerpoint/2010/main" val="2049916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447800"/>
            <a:ext cx="7848600" cy="685800"/>
          </a:xfrm>
        </p:spPr>
        <p:txBody>
          <a:bodyPr/>
          <a:lstStyle/>
          <a:p>
            <a:pPr>
              <a:defRPr/>
            </a:pPr>
            <a:r>
              <a:rPr lang="en-US" altLang="en-US" dirty="0">
                <a:latin typeface="+mj-lt"/>
                <a:ea typeface="ＭＳ Ｐゴシック" pitchFamily="34" charset="-128"/>
                <a:cs typeface="Times New Roman" pitchFamily="18" charset="0"/>
              </a:rPr>
              <a:t>Responsible Scholarship in Chemical Science  </a:t>
            </a:r>
            <a:r>
              <a:rPr lang="en-US" altLang="en-US" b="1" dirty="0">
                <a:solidFill>
                  <a:srgbClr val="0070C0"/>
                </a:solidFill>
                <a:effectLst>
                  <a:outerShdw blurRad="38100" dist="38100" dir="2700000" algn="tl">
                    <a:srgbClr val="000000">
                      <a:alpha val="43137"/>
                    </a:srgbClr>
                  </a:outerShdw>
                </a:effectLst>
                <a:latin typeface="+mj-lt"/>
                <a:ea typeface="ＭＳ Ｐゴシック" pitchFamily="34" charset="-128"/>
                <a:cs typeface="Times New Roman" pitchFamily="18" charset="0"/>
              </a:rPr>
              <a:t>CHEM700</a:t>
            </a:r>
            <a:br>
              <a:rPr lang="en-US" altLang="en-US" b="1" dirty="0">
                <a:solidFill>
                  <a:srgbClr val="FF0000"/>
                </a:solidFill>
                <a:latin typeface="Times New Roman" pitchFamily="18" charset="0"/>
                <a:ea typeface="ＭＳ Ｐゴシック" pitchFamily="34" charset="-128"/>
                <a:cs typeface="Times New Roman" pitchFamily="18" charset="0"/>
              </a:rPr>
            </a:br>
            <a:endParaRPr lang="en-US" dirty="0"/>
          </a:p>
        </p:txBody>
      </p:sp>
      <p:sp>
        <p:nvSpPr>
          <p:cNvPr id="512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0601B91B-62F2-4B6A-87EC-98AA8485B326}" type="datetime1">
              <a:rPr lang="en-US" altLang="zh-CN" sz="1000" smtClean="0">
                <a:solidFill>
                  <a:schemeClr val="bg2"/>
                </a:solidFill>
              </a:rPr>
              <a:pPr/>
              <a:t>8/7/2025</a:t>
            </a:fld>
            <a:endParaRPr lang="en-US" altLang="zh-CN" sz="1000" dirty="0">
              <a:solidFill>
                <a:schemeClr val="bg2"/>
              </a:solidFill>
            </a:endParaRPr>
          </a:p>
        </p:txBody>
      </p:sp>
      <p:sp>
        <p:nvSpPr>
          <p:cNvPr id="512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8E3A9BD5-AADB-4C36-BCE1-9BA363DE1482}" type="slidenum">
              <a:rPr lang="en-US" altLang="zh-CN" sz="1000" smtClean="0">
                <a:solidFill>
                  <a:schemeClr val="bg2"/>
                </a:solidFill>
              </a:rPr>
              <a:pPr/>
              <a:t>4</a:t>
            </a:fld>
            <a:endParaRPr lang="en-US" altLang="zh-CN" sz="1000">
              <a:solidFill>
                <a:schemeClr val="bg2"/>
              </a:solidFill>
            </a:endParaRPr>
          </a:p>
        </p:txBody>
      </p:sp>
      <p:sp>
        <p:nvSpPr>
          <p:cNvPr id="5126" name="TextBox 1"/>
          <p:cNvSpPr txBox="1">
            <a:spLocks noChangeArrowheads="1"/>
          </p:cNvSpPr>
          <p:nvPr/>
        </p:nvSpPr>
        <p:spPr bwMode="auto">
          <a:xfrm>
            <a:off x="1532992" y="6505248"/>
            <a:ext cx="607352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tx2"/>
              </a:buClr>
              <a:buFont typeface="Wingdings" pitchFamily="2" charset="2"/>
              <a:buChar char="§"/>
              <a:defRPr sz="2000">
                <a:solidFill>
                  <a:schemeClr val="tx1"/>
                </a:solidFill>
                <a:latin typeface="Arial" pitchFamily="34" charset="0"/>
                <a:ea typeface="ＭＳ Ｐゴシック" pitchFamily="34" charset="-128"/>
                <a:cs typeface="MS Pゴシック" charset="0"/>
              </a:defRPr>
            </a:lvl1pPr>
            <a:lvl2pPr marL="742950" indent="-285750" eaLnBrk="0" hangingPunct="0">
              <a:spcBef>
                <a:spcPct val="20000"/>
              </a:spcBef>
              <a:buClr>
                <a:schemeClr val="tx2"/>
              </a:buClr>
              <a:buFont typeface="Wingdings" pitchFamily="2" charset="2"/>
              <a:buChar char="§"/>
              <a:defRPr sz="2800">
                <a:solidFill>
                  <a:schemeClr val="tx1"/>
                </a:solidFill>
                <a:latin typeface="Arial" pitchFamily="34" charset="0"/>
                <a:ea typeface="MS Pゴシック" charset="0"/>
                <a:cs typeface="MS Pゴシック" charset="0"/>
              </a:defRPr>
            </a:lvl2pPr>
            <a:lvl3pPr marL="1143000" indent="-228600" eaLnBrk="0" hangingPunct="0">
              <a:spcBef>
                <a:spcPct val="20000"/>
              </a:spcBef>
              <a:buClr>
                <a:schemeClr val="tx2"/>
              </a:buClr>
              <a:buFont typeface="Wingdings" pitchFamily="2" charset="2"/>
              <a:buChar char="§"/>
              <a:defRPr sz="1600">
                <a:solidFill>
                  <a:schemeClr val="tx1"/>
                </a:solidFill>
                <a:latin typeface="Arial" pitchFamily="34" charset="0"/>
                <a:ea typeface="MS Pゴシック" charset="0"/>
                <a:cs typeface="MS Pゴシック" charset="0"/>
              </a:defRPr>
            </a:lvl3pPr>
            <a:lvl4pPr marL="1600200" indent="-228600" eaLnBrk="0" hangingPunct="0">
              <a:spcBef>
                <a:spcPct val="20000"/>
              </a:spcBef>
              <a:buClr>
                <a:schemeClr val="tx2"/>
              </a:buClr>
              <a:buFont typeface="Wingdings" pitchFamily="2" charset="2"/>
              <a:buChar char="§"/>
              <a:defRPr sz="1400">
                <a:solidFill>
                  <a:schemeClr val="tx1"/>
                </a:solidFill>
                <a:latin typeface="Arial" pitchFamily="34" charset="0"/>
                <a:ea typeface="MS Pゴシック" charset="0"/>
                <a:cs typeface="MS Pゴシック" charset="0"/>
              </a:defRPr>
            </a:lvl4pPr>
            <a:lvl5pPr marL="2057400" indent="-228600" eaLnBrk="0" hangingPunct="0">
              <a:spcBef>
                <a:spcPct val="20000"/>
              </a:spcBef>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5pPr>
            <a:lvl6pPr marL="25146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6pPr>
            <a:lvl7pPr marL="29718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7pPr>
            <a:lvl8pPr marL="34290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8pPr>
            <a:lvl9pPr marL="38862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9pPr>
          </a:lstStyle>
          <a:p>
            <a:pPr eaLnBrk="1" hangingPunct="1">
              <a:spcBef>
                <a:spcPct val="0"/>
              </a:spcBef>
              <a:buClrTx/>
              <a:buFontTx/>
              <a:buNone/>
            </a:pPr>
            <a:r>
              <a:rPr lang="en-US" sz="1400" dirty="0">
                <a:hlinkClick r:id="rId2"/>
              </a:rPr>
              <a:t>Misconduct not mistakes are the chief reason chemistry papers are retracted | News | Chemistry World</a:t>
            </a:r>
            <a:endParaRPr lang="en-US" altLang="en-US" sz="1600" b="0" baseline="0" dirty="0"/>
          </a:p>
        </p:txBody>
      </p:sp>
      <p:pic>
        <p:nvPicPr>
          <p:cNvPr id="1026" name="Picture 2" descr="An image showing the breakdown of the reasons listed for retraction">
            <a:extLst>
              <a:ext uri="{FF2B5EF4-FFF2-40B4-BE49-F238E27FC236}">
                <a16:creationId xmlns:a16="http://schemas.microsoft.com/office/drawing/2014/main" id="{08427B29-6C35-6898-9CF2-C129916299C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1790700"/>
            <a:ext cx="6481823" cy="426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6893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447800"/>
            <a:ext cx="7848600" cy="685800"/>
          </a:xfrm>
        </p:spPr>
        <p:txBody>
          <a:bodyPr/>
          <a:lstStyle/>
          <a:p>
            <a:pPr>
              <a:defRPr/>
            </a:pPr>
            <a:r>
              <a:rPr lang="en-US" altLang="en-US" dirty="0">
                <a:latin typeface="+mj-lt"/>
                <a:ea typeface="ＭＳ Ｐゴシック" pitchFamily="34" charset="-128"/>
                <a:cs typeface="Times New Roman" pitchFamily="18" charset="0"/>
              </a:rPr>
              <a:t>Responsible Scholarship in Chemical Science  </a:t>
            </a:r>
            <a:r>
              <a:rPr lang="en-US" altLang="en-US" b="1" dirty="0">
                <a:solidFill>
                  <a:srgbClr val="0070C0"/>
                </a:solidFill>
                <a:effectLst>
                  <a:outerShdw blurRad="38100" dist="38100" dir="2700000" algn="tl">
                    <a:srgbClr val="000000">
                      <a:alpha val="43137"/>
                    </a:srgbClr>
                  </a:outerShdw>
                </a:effectLst>
                <a:latin typeface="+mj-lt"/>
                <a:ea typeface="ＭＳ Ｐゴシック" pitchFamily="34" charset="-128"/>
                <a:cs typeface="Times New Roman" pitchFamily="18" charset="0"/>
              </a:rPr>
              <a:t>CHEM700</a:t>
            </a:r>
            <a:br>
              <a:rPr lang="en-US" altLang="en-US" b="1" dirty="0">
                <a:solidFill>
                  <a:srgbClr val="FF0000"/>
                </a:solidFill>
                <a:latin typeface="Times New Roman" pitchFamily="18" charset="0"/>
                <a:ea typeface="ＭＳ Ｐゴシック" pitchFamily="34" charset="-128"/>
                <a:cs typeface="Times New Roman" pitchFamily="18" charset="0"/>
              </a:rPr>
            </a:br>
            <a:endParaRPr lang="en-US" dirty="0"/>
          </a:p>
        </p:txBody>
      </p:sp>
      <p:sp>
        <p:nvSpPr>
          <p:cNvPr id="512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0601B91B-62F2-4B6A-87EC-98AA8485B326}" type="datetime1">
              <a:rPr lang="en-US" altLang="zh-CN" sz="1000" smtClean="0">
                <a:solidFill>
                  <a:schemeClr val="bg2"/>
                </a:solidFill>
              </a:rPr>
              <a:pPr/>
              <a:t>8/7/2025</a:t>
            </a:fld>
            <a:endParaRPr lang="en-US" altLang="zh-CN" sz="1000" dirty="0">
              <a:solidFill>
                <a:schemeClr val="bg2"/>
              </a:solidFill>
            </a:endParaRPr>
          </a:p>
        </p:txBody>
      </p:sp>
      <p:sp>
        <p:nvSpPr>
          <p:cNvPr id="512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8E3A9BD5-AADB-4C36-BCE1-9BA363DE1482}" type="slidenum">
              <a:rPr lang="en-US" altLang="zh-CN" sz="1000" smtClean="0">
                <a:solidFill>
                  <a:schemeClr val="bg2"/>
                </a:solidFill>
              </a:rPr>
              <a:pPr/>
              <a:t>5</a:t>
            </a:fld>
            <a:endParaRPr lang="en-US" altLang="zh-CN" sz="1000">
              <a:solidFill>
                <a:schemeClr val="bg2"/>
              </a:solidFill>
            </a:endParaRPr>
          </a:p>
        </p:txBody>
      </p:sp>
      <p:pic>
        <p:nvPicPr>
          <p:cNvPr id="4" name="Picture 3">
            <a:extLst>
              <a:ext uri="{FF2B5EF4-FFF2-40B4-BE49-F238E27FC236}">
                <a16:creationId xmlns:a16="http://schemas.microsoft.com/office/drawing/2014/main" id="{A4A0D61E-C810-B75A-D9A5-E8F672295994}"/>
              </a:ext>
            </a:extLst>
          </p:cNvPr>
          <p:cNvPicPr>
            <a:picLocks noChangeAspect="1"/>
          </p:cNvPicPr>
          <p:nvPr/>
        </p:nvPicPr>
        <p:blipFill>
          <a:blip r:embed="rId2"/>
          <a:stretch>
            <a:fillRect/>
          </a:stretch>
        </p:blipFill>
        <p:spPr>
          <a:xfrm>
            <a:off x="609600" y="1476027"/>
            <a:ext cx="8082337" cy="5269832"/>
          </a:xfrm>
          <a:prstGeom prst="rect">
            <a:avLst/>
          </a:prstGeom>
        </p:spPr>
      </p:pic>
    </p:spTree>
    <p:extLst>
      <p:ext uri="{BB962C8B-B14F-4D97-AF65-F5344CB8AC3E}">
        <p14:creationId xmlns:p14="http://schemas.microsoft.com/office/powerpoint/2010/main" val="1884032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304800" y="1524000"/>
            <a:ext cx="8229600" cy="762000"/>
          </a:xfrm>
        </p:spPr>
        <p:txBody>
          <a:bodyPr/>
          <a:lstStyle/>
          <a:p>
            <a:pPr>
              <a:defRPr/>
            </a:pPr>
            <a:r>
              <a:rPr lang="en-US" altLang="en-US" dirty="0">
                <a:latin typeface="+mj-lt"/>
                <a:ea typeface="ＭＳ Ｐゴシック" pitchFamily="34" charset="-128"/>
              </a:rPr>
              <a:t>Lab Safety in Chemical Science</a:t>
            </a:r>
            <a:br>
              <a:rPr lang="en-US" altLang="en-US" dirty="0">
                <a:latin typeface="+mj-lt"/>
                <a:ea typeface="ＭＳ Ｐゴシック" pitchFamily="34" charset="-128"/>
              </a:rPr>
            </a:br>
            <a:r>
              <a:rPr lang="en-US" altLang="en-US" b="1" dirty="0">
                <a:solidFill>
                  <a:srgbClr val="0070C0"/>
                </a:solidFill>
                <a:effectLst>
                  <a:outerShdw blurRad="38100" dist="38100" dir="2700000" algn="tl">
                    <a:srgbClr val="000000">
                      <a:alpha val="43137"/>
                    </a:srgbClr>
                  </a:outerShdw>
                </a:effectLst>
                <a:latin typeface="+mj-lt"/>
                <a:ea typeface="ＭＳ Ｐゴシック" pitchFamily="34" charset="-128"/>
                <a:cs typeface="Times New Roman" pitchFamily="18" charset="0"/>
              </a:rPr>
              <a:t>CHEM701</a:t>
            </a:r>
            <a:br>
              <a:rPr lang="en-US" altLang="en-US" b="1" dirty="0">
                <a:solidFill>
                  <a:srgbClr val="FF0000"/>
                </a:solidFill>
                <a:latin typeface="+mj-lt"/>
                <a:ea typeface="ＭＳ Ｐゴシック" pitchFamily="34" charset="-128"/>
                <a:cs typeface="Times New Roman" pitchFamily="18" charset="0"/>
              </a:rPr>
            </a:br>
            <a:endParaRPr lang="en-US" altLang="en-US" dirty="0">
              <a:latin typeface="+mj-lt"/>
              <a:ea typeface="ＭＳ Ｐゴシック" pitchFamily="34" charset="-128"/>
            </a:endParaRPr>
          </a:p>
        </p:txBody>
      </p:sp>
      <p:sp>
        <p:nvSpPr>
          <p:cNvPr id="614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2"/>
              </a:buClr>
              <a:buFont typeface="Wingdings" pitchFamily="2" charset="2"/>
              <a:buChar char="§"/>
              <a:defRPr sz="2000">
                <a:solidFill>
                  <a:schemeClr val="tx1"/>
                </a:solidFill>
                <a:latin typeface="Arial" pitchFamily="34" charset="0"/>
                <a:ea typeface="ＭＳ Ｐゴシック" pitchFamily="34" charset="-128"/>
                <a:cs typeface="MS Pゴシック" charset="0"/>
              </a:defRPr>
            </a:lvl1pPr>
            <a:lvl2pPr marL="742950" indent="-285750" eaLnBrk="0" hangingPunct="0">
              <a:spcBef>
                <a:spcPct val="20000"/>
              </a:spcBef>
              <a:buClr>
                <a:schemeClr val="tx2"/>
              </a:buClr>
              <a:buFont typeface="Wingdings" pitchFamily="2" charset="2"/>
              <a:buChar char="§"/>
              <a:defRPr sz="2800">
                <a:solidFill>
                  <a:schemeClr val="tx1"/>
                </a:solidFill>
                <a:latin typeface="Arial" pitchFamily="34" charset="0"/>
                <a:ea typeface="MS Pゴシック" charset="0"/>
                <a:cs typeface="MS Pゴシック" charset="0"/>
              </a:defRPr>
            </a:lvl2pPr>
            <a:lvl3pPr marL="1143000" indent="-228600" eaLnBrk="0" hangingPunct="0">
              <a:spcBef>
                <a:spcPct val="20000"/>
              </a:spcBef>
              <a:buClr>
                <a:schemeClr val="tx2"/>
              </a:buClr>
              <a:buFont typeface="Wingdings" pitchFamily="2" charset="2"/>
              <a:buChar char="§"/>
              <a:defRPr sz="1600">
                <a:solidFill>
                  <a:schemeClr val="tx1"/>
                </a:solidFill>
                <a:latin typeface="Arial" pitchFamily="34" charset="0"/>
                <a:ea typeface="MS Pゴシック" charset="0"/>
                <a:cs typeface="MS Pゴシック" charset="0"/>
              </a:defRPr>
            </a:lvl3pPr>
            <a:lvl4pPr marL="1600200" indent="-228600" eaLnBrk="0" hangingPunct="0">
              <a:spcBef>
                <a:spcPct val="20000"/>
              </a:spcBef>
              <a:buClr>
                <a:schemeClr val="tx2"/>
              </a:buClr>
              <a:buFont typeface="Wingdings" pitchFamily="2" charset="2"/>
              <a:buChar char="§"/>
              <a:defRPr sz="1400">
                <a:solidFill>
                  <a:schemeClr val="tx1"/>
                </a:solidFill>
                <a:latin typeface="Arial" pitchFamily="34" charset="0"/>
                <a:ea typeface="MS Pゴシック" charset="0"/>
                <a:cs typeface="MS Pゴシック" charset="0"/>
              </a:defRPr>
            </a:lvl4pPr>
            <a:lvl5pPr marL="2057400" indent="-228600" eaLnBrk="0" hangingPunct="0">
              <a:spcBef>
                <a:spcPct val="20000"/>
              </a:spcBef>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5pPr>
            <a:lvl6pPr marL="25146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6pPr>
            <a:lvl7pPr marL="29718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7pPr>
            <a:lvl8pPr marL="34290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8pPr>
            <a:lvl9pPr marL="38862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9pPr>
          </a:lstStyle>
          <a:p>
            <a:pPr>
              <a:spcBef>
                <a:spcPct val="0"/>
              </a:spcBef>
              <a:buClrTx/>
              <a:buFontTx/>
              <a:buNone/>
            </a:pPr>
            <a:fld id="{F710958A-9565-43D7-A9F8-8F02EFCE20BB}" type="datetime4">
              <a:rPr lang="en-US" altLang="zh-CN" sz="1000" smtClean="0">
                <a:solidFill>
                  <a:schemeClr val="bg2"/>
                </a:solidFill>
              </a:rPr>
              <a:pPr>
                <a:spcBef>
                  <a:spcPct val="0"/>
                </a:spcBef>
                <a:buClrTx/>
                <a:buFontTx/>
                <a:buNone/>
              </a:pPr>
              <a:t>August 7, 2025</a:t>
            </a:fld>
            <a:endParaRPr lang="en-US" altLang="zh-CN" sz="1000">
              <a:solidFill>
                <a:schemeClr val="bg2"/>
              </a:solidFill>
            </a:endParaRP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2"/>
              </a:buClr>
              <a:buFont typeface="Wingdings" pitchFamily="2" charset="2"/>
              <a:buChar char="§"/>
              <a:defRPr sz="2000">
                <a:solidFill>
                  <a:schemeClr val="tx1"/>
                </a:solidFill>
                <a:latin typeface="Arial" pitchFamily="34" charset="0"/>
                <a:ea typeface="ＭＳ Ｐゴシック" pitchFamily="34" charset="-128"/>
                <a:cs typeface="MS Pゴシック" charset="0"/>
              </a:defRPr>
            </a:lvl1pPr>
            <a:lvl2pPr marL="742950" indent="-285750" eaLnBrk="0" hangingPunct="0">
              <a:spcBef>
                <a:spcPct val="20000"/>
              </a:spcBef>
              <a:buClr>
                <a:schemeClr val="tx2"/>
              </a:buClr>
              <a:buFont typeface="Wingdings" pitchFamily="2" charset="2"/>
              <a:buChar char="§"/>
              <a:defRPr sz="2800">
                <a:solidFill>
                  <a:schemeClr val="tx1"/>
                </a:solidFill>
                <a:latin typeface="Arial" pitchFamily="34" charset="0"/>
                <a:ea typeface="MS Pゴシック" charset="0"/>
                <a:cs typeface="MS Pゴシック" charset="0"/>
              </a:defRPr>
            </a:lvl2pPr>
            <a:lvl3pPr marL="1143000" indent="-228600" eaLnBrk="0" hangingPunct="0">
              <a:spcBef>
                <a:spcPct val="20000"/>
              </a:spcBef>
              <a:buClr>
                <a:schemeClr val="tx2"/>
              </a:buClr>
              <a:buFont typeface="Wingdings" pitchFamily="2" charset="2"/>
              <a:buChar char="§"/>
              <a:defRPr sz="1600">
                <a:solidFill>
                  <a:schemeClr val="tx1"/>
                </a:solidFill>
                <a:latin typeface="Arial" pitchFamily="34" charset="0"/>
                <a:ea typeface="MS Pゴシック" charset="0"/>
                <a:cs typeface="MS Pゴシック" charset="0"/>
              </a:defRPr>
            </a:lvl3pPr>
            <a:lvl4pPr marL="1600200" indent="-228600" eaLnBrk="0" hangingPunct="0">
              <a:spcBef>
                <a:spcPct val="20000"/>
              </a:spcBef>
              <a:buClr>
                <a:schemeClr val="tx2"/>
              </a:buClr>
              <a:buFont typeface="Wingdings" pitchFamily="2" charset="2"/>
              <a:buChar char="§"/>
              <a:defRPr sz="1400">
                <a:solidFill>
                  <a:schemeClr val="tx1"/>
                </a:solidFill>
                <a:latin typeface="Arial" pitchFamily="34" charset="0"/>
                <a:ea typeface="MS Pゴシック" charset="0"/>
                <a:cs typeface="MS Pゴシック" charset="0"/>
              </a:defRPr>
            </a:lvl4pPr>
            <a:lvl5pPr marL="2057400" indent="-228600" eaLnBrk="0" hangingPunct="0">
              <a:spcBef>
                <a:spcPct val="20000"/>
              </a:spcBef>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5pPr>
            <a:lvl6pPr marL="25146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6pPr>
            <a:lvl7pPr marL="29718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7pPr>
            <a:lvl8pPr marL="34290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8pPr>
            <a:lvl9pPr marL="38862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9pPr>
          </a:lstStyle>
          <a:p>
            <a:pPr>
              <a:spcBef>
                <a:spcPct val="0"/>
              </a:spcBef>
              <a:buClrTx/>
              <a:buFontTx/>
              <a:buNone/>
            </a:pPr>
            <a:fld id="{66F289AC-1A0C-46FF-8317-1DCE29040287}" type="slidenum">
              <a:rPr lang="en-US" altLang="zh-CN" sz="1000" smtClean="0">
                <a:solidFill>
                  <a:schemeClr val="bg2"/>
                </a:solidFill>
              </a:rPr>
              <a:pPr>
                <a:spcBef>
                  <a:spcPct val="0"/>
                </a:spcBef>
                <a:buClrTx/>
                <a:buFontTx/>
                <a:buNone/>
              </a:pPr>
              <a:t>6</a:t>
            </a:fld>
            <a:endParaRPr lang="en-US" altLang="zh-CN" sz="1000">
              <a:solidFill>
                <a:schemeClr val="bg2"/>
              </a:solidFill>
            </a:endParaRPr>
          </a:p>
        </p:txBody>
      </p:sp>
      <p:sp>
        <p:nvSpPr>
          <p:cNvPr id="6149" name="Content Placeholder 1"/>
          <p:cNvSpPr>
            <a:spLocks noGrp="1"/>
          </p:cNvSpPr>
          <p:nvPr>
            <p:ph idx="1"/>
          </p:nvPr>
        </p:nvSpPr>
        <p:spPr/>
        <p:txBody>
          <a:bodyPr/>
          <a:lstStyle/>
          <a:p>
            <a:endParaRPr lang="en-US" altLang="en-US">
              <a:ea typeface="ＭＳ Ｐゴシック" pitchFamily="34" charset="-128"/>
            </a:endParaRPr>
          </a:p>
        </p:txBody>
      </p:sp>
      <p:pic>
        <p:nvPicPr>
          <p:cNvPr id="6150" name="Picture 10" descr="LIFE Alyea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600200"/>
            <a:ext cx="7467600" cy="4820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1" name="Footer Placeholder 4"/>
          <p:cNvSpPr>
            <a:spLocks noGrp="1"/>
          </p:cNvSpPr>
          <p:nvPr>
            <p:ph type="ftr" sz="quarter" idx="11"/>
          </p:nvPr>
        </p:nvSpPr>
        <p:spPr>
          <a:xfrm>
            <a:off x="3581400" y="6553200"/>
            <a:ext cx="3033713" cy="2016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2"/>
              </a:buClr>
              <a:buFont typeface="Wingdings" pitchFamily="2" charset="2"/>
              <a:buChar char="§"/>
              <a:defRPr sz="2000">
                <a:solidFill>
                  <a:schemeClr val="tx1"/>
                </a:solidFill>
                <a:latin typeface="Arial" pitchFamily="34" charset="0"/>
                <a:ea typeface="ＭＳ Ｐゴシック" pitchFamily="34" charset="-128"/>
                <a:cs typeface="MS Pゴシック" charset="0"/>
              </a:defRPr>
            </a:lvl1pPr>
            <a:lvl2pPr marL="742950" indent="-285750" eaLnBrk="0" hangingPunct="0">
              <a:spcBef>
                <a:spcPct val="20000"/>
              </a:spcBef>
              <a:buClr>
                <a:schemeClr val="tx2"/>
              </a:buClr>
              <a:buFont typeface="Wingdings" pitchFamily="2" charset="2"/>
              <a:buChar char="§"/>
              <a:defRPr sz="2800">
                <a:solidFill>
                  <a:schemeClr val="tx1"/>
                </a:solidFill>
                <a:latin typeface="Arial" pitchFamily="34" charset="0"/>
                <a:ea typeface="MS Pゴシック" charset="0"/>
                <a:cs typeface="MS Pゴシック" charset="0"/>
              </a:defRPr>
            </a:lvl2pPr>
            <a:lvl3pPr marL="1143000" indent="-228600" eaLnBrk="0" hangingPunct="0">
              <a:spcBef>
                <a:spcPct val="20000"/>
              </a:spcBef>
              <a:buClr>
                <a:schemeClr val="tx2"/>
              </a:buClr>
              <a:buFont typeface="Wingdings" pitchFamily="2" charset="2"/>
              <a:buChar char="§"/>
              <a:defRPr sz="1600">
                <a:solidFill>
                  <a:schemeClr val="tx1"/>
                </a:solidFill>
                <a:latin typeface="Arial" pitchFamily="34" charset="0"/>
                <a:ea typeface="MS Pゴシック" charset="0"/>
                <a:cs typeface="MS Pゴシック" charset="0"/>
              </a:defRPr>
            </a:lvl3pPr>
            <a:lvl4pPr marL="1600200" indent="-228600" eaLnBrk="0" hangingPunct="0">
              <a:spcBef>
                <a:spcPct val="20000"/>
              </a:spcBef>
              <a:buClr>
                <a:schemeClr val="tx2"/>
              </a:buClr>
              <a:buFont typeface="Wingdings" pitchFamily="2" charset="2"/>
              <a:buChar char="§"/>
              <a:defRPr sz="1400">
                <a:solidFill>
                  <a:schemeClr val="tx1"/>
                </a:solidFill>
                <a:latin typeface="Arial" pitchFamily="34" charset="0"/>
                <a:ea typeface="MS Pゴシック" charset="0"/>
                <a:cs typeface="MS Pゴシック" charset="0"/>
              </a:defRPr>
            </a:lvl4pPr>
            <a:lvl5pPr marL="2057400" indent="-228600" eaLnBrk="0" hangingPunct="0">
              <a:spcBef>
                <a:spcPct val="20000"/>
              </a:spcBef>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5pPr>
            <a:lvl6pPr marL="25146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6pPr>
            <a:lvl7pPr marL="29718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7pPr>
            <a:lvl8pPr marL="34290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8pPr>
            <a:lvl9pPr marL="38862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9pPr>
          </a:lstStyle>
          <a:p>
            <a:pPr>
              <a:spcBef>
                <a:spcPct val="0"/>
              </a:spcBef>
              <a:buClrTx/>
              <a:buFontTx/>
              <a:buNone/>
            </a:pPr>
            <a:r>
              <a:rPr lang="en-US" altLang="en-US" sz="1400"/>
              <a:t>http:boingboing.net</a:t>
            </a:r>
          </a:p>
        </p:txBody>
      </p:sp>
    </p:spTree>
    <p:extLst>
      <p:ext uri="{BB962C8B-B14F-4D97-AF65-F5344CB8AC3E}">
        <p14:creationId xmlns:p14="http://schemas.microsoft.com/office/powerpoint/2010/main" val="709823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54722"/>
            <a:ext cx="8229600" cy="762000"/>
          </a:xfrm>
        </p:spPr>
        <p:txBody>
          <a:bodyPr/>
          <a:lstStyle/>
          <a:p>
            <a:r>
              <a:rPr lang="en-US" altLang="en-US" dirty="0">
                <a:latin typeface="+mj-lt"/>
                <a:ea typeface="ＭＳ Ｐゴシック" pitchFamily="34" charset="-128"/>
              </a:rPr>
              <a:t>Course Requirements</a:t>
            </a:r>
          </a:p>
        </p:txBody>
      </p:sp>
      <p:sp>
        <p:nvSpPr>
          <p:cNvPr id="5123" name="Content Placeholder 2"/>
          <p:cNvSpPr>
            <a:spLocks noGrp="1"/>
          </p:cNvSpPr>
          <p:nvPr>
            <p:ph idx="1"/>
          </p:nvPr>
        </p:nvSpPr>
        <p:spPr>
          <a:xfrm>
            <a:off x="266700" y="707279"/>
            <a:ext cx="8610600" cy="6014195"/>
          </a:xfrm>
        </p:spPr>
        <p:txBody>
          <a:bodyPr>
            <a:normAutofit fontScale="92500" lnSpcReduction="10000"/>
          </a:bodyPr>
          <a:lstStyle/>
          <a:p>
            <a:pPr marL="0" indent="0">
              <a:buFont typeface="Wingdings" pitchFamily="2" charset="2"/>
              <a:buNone/>
              <a:defRPr/>
            </a:pPr>
            <a:r>
              <a:rPr lang="en-US" altLang="en-US" sz="3200" b="1" dirty="0">
                <a:solidFill>
                  <a:srgbClr val="002060"/>
                </a:solidFill>
                <a:effectLst>
                  <a:outerShdw blurRad="38100" dist="38100" dir="2700000" algn="tl">
                    <a:srgbClr val="000000">
                      <a:alpha val="43137"/>
                    </a:srgbClr>
                  </a:outerShdw>
                </a:effectLst>
                <a:ea typeface="ＭＳ Ｐゴシック" pitchFamily="34" charset="-128"/>
                <a:cs typeface="Times New Roman" pitchFamily="18" charset="0"/>
              </a:rPr>
              <a:t>Advanced Courses</a:t>
            </a:r>
            <a:r>
              <a:rPr lang="en-US" altLang="en-US" sz="3200" dirty="0">
                <a:ea typeface="ＭＳ Ｐゴシック" pitchFamily="34" charset="-128"/>
                <a:cs typeface="Times New Roman" pitchFamily="18" charset="0"/>
              </a:rPr>
              <a:t>: </a:t>
            </a:r>
          </a:p>
          <a:p>
            <a:pPr>
              <a:buFont typeface="Wingdings" pitchFamily="2" charset="2"/>
              <a:buNone/>
              <a:defRPr/>
            </a:pPr>
            <a:r>
              <a:rPr lang="en-US" altLang="en-US" sz="3600" dirty="0">
                <a:ea typeface="ＭＳ Ｐゴシック" pitchFamily="34" charset="-128"/>
                <a:cs typeface="Times New Roman" pitchFamily="18" charset="0"/>
              </a:rPr>
              <a:t>	</a:t>
            </a:r>
            <a:r>
              <a:rPr lang="en-US" altLang="en-US" i="1" dirty="0">
                <a:solidFill>
                  <a:schemeClr val="tx1"/>
                </a:solidFill>
                <a:ea typeface="ＭＳ Ｐゴシック" pitchFamily="34" charset="-128"/>
                <a:cs typeface="Times New Roman" pitchFamily="18" charset="0"/>
              </a:rPr>
              <a:t>Complete (with a B or better) </a:t>
            </a:r>
            <a:r>
              <a:rPr lang="en-US" altLang="en-US" b="1" i="1" dirty="0">
                <a:solidFill>
                  <a:srgbClr val="0070C0"/>
                </a:solidFill>
                <a:ea typeface="ＭＳ Ｐゴシック" pitchFamily="34" charset="-128"/>
                <a:cs typeface="Times New Roman" pitchFamily="18" charset="0"/>
              </a:rPr>
              <a:t>four courses</a:t>
            </a:r>
            <a:r>
              <a:rPr lang="en-US" altLang="en-US" i="1" dirty="0">
                <a:solidFill>
                  <a:srgbClr val="0070C0"/>
                </a:solidFill>
                <a:ea typeface="ＭＳ Ｐゴシック" pitchFamily="34" charset="-128"/>
                <a:cs typeface="Times New Roman" pitchFamily="18" charset="0"/>
              </a:rPr>
              <a:t> </a:t>
            </a:r>
            <a:r>
              <a:rPr lang="en-US" altLang="en-US" i="1" dirty="0">
                <a:solidFill>
                  <a:schemeClr val="tx1"/>
                </a:solidFill>
                <a:ea typeface="ＭＳ Ｐゴシック" pitchFamily="34" charset="-128"/>
                <a:cs typeface="Times New Roman" pitchFamily="18" charset="0"/>
              </a:rPr>
              <a:t>(700 level or above) in Chemistry or a related area.  </a:t>
            </a:r>
          </a:p>
          <a:p>
            <a:pPr>
              <a:buFont typeface="Wingdings" pitchFamily="2" charset="2"/>
              <a:buNone/>
              <a:defRPr/>
            </a:pPr>
            <a:endParaRPr lang="en-US" altLang="en-US" i="1" dirty="0">
              <a:ea typeface="ＭＳ Ｐゴシック" pitchFamily="34" charset="-128"/>
              <a:cs typeface="Times New Roman" pitchFamily="18" charset="0"/>
            </a:endParaRPr>
          </a:p>
          <a:p>
            <a:pPr>
              <a:buFont typeface="Wingdings" pitchFamily="2" charset="2"/>
              <a:buNone/>
              <a:defRPr/>
            </a:pPr>
            <a:r>
              <a:rPr lang="en-US" altLang="en-US" i="1" dirty="0">
                <a:ea typeface="ＭＳ Ｐゴシック" pitchFamily="34" charset="-128"/>
                <a:cs typeface="Times New Roman" pitchFamily="18" charset="0"/>
              </a:rPr>
              <a:t>	</a:t>
            </a:r>
            <a:r>
              <a:rPr lang="en-US" altLang="en-US" dirty="0">
                <a:solidFill>
                  <a:schemeClr val="tx1">
                    <a:lumMod val="65000"/>
                    <a:lumOff val="35000"/>
                  </a:schemeClr>
                </a:solidFill>
                <a:ea typeface="ＭＳ Ｐゴシック" pitchFamily="34" charset="-128"/>
                <a:cs typeface="Times New Roman" pitchFamily="18" charset="0"/>
              </a:rPr>
              <a:t>The list of courses to be completed must be agreed upon by the student and the student</a:t>
            </a:r>
            <a:r>
              <a:rPr lang="ja-JP" altLang="en-US" dirty="0">
                <a:solidFill>
                  <a:schemeClr val="tx1">
                    <a:lumMod val="65000"/>
                    <a:lumOff val="35000"/>
                  </a:schemeClr>
                </a:solidFill>
                <a:ea typeface="ＭＳ Ｐゴシック" pitchFamily="34" charset="-128"/>
                <a:cs typeface="Times New Roman" pitchFamily="18" charset="0"/>
              </a:rPr>
              <a:t>’</a:t>
            </a:r>
            <a:r>
              <a:rPr lang="en-US" altLang="ja-JP" dirty="0">
                <a:solidFill>
                  <a:schemeClr val="tx1">
                    <a:lumMod val="65000"/>
                    <a:lumOff val="35000"/>
                  </a:schemeClr>
                </a:solidFill>
                <a:ea typeface="ＭＳ Ｐゴシック" pitchFamily="34" charset="-128"/>
                <a:cs typeface="Times New Roman" pitchFamily="18" charset="0"/>
              </a:rPr>
              <a:t>s research advisor. These courses must be listed in the students’</a:t>
            </a:r>
            <a:r>
              <a:rPr lang="en-US" altLang="ja-JP" b="1" dirty="0">
                <a:ea typeface="ＭＳ Ｐゴシック" pitchFamily="34" charset="-128"/>
                <a:cs typeface="Times New Roman" pitchFamily="18" charset="0"/>
              </a:rPr>
              <a:t> </a:t>
            </a:r>
            <a:r>
              <a:rPr lang="en-US" altLang="ja-JP" b="1" i="1" dirty="0">
                <a:solidFill>
                  <a:srgbClr val="C00000"/>
                </a:solidFill>
                <a:ea typeface="ＭＳ Ｐゴシック" pitchFamily="34" charset="-128"/>
                <a:cs typeface="Times New Roman" pitchFamily="18" charset="0"/>
              </a:rPr>
              <a:t>Individual Curriculum Form</a:t>
            </a:r>
            <a:r>
              <a:rPr lang="en-US" altLang="ja-JP" b="1" i="1" dirty="0">
                <a:solidFill>
                  <a:schemeClr val="accent2"/>
                </a:solidFill>
                <a:ea typeface="ＭＳ Ｐゴシック" pitchFamily="34" charset="-128"/>
                <a:cs typeface="Times New Roman" pitchFamily="18" charset="0"/>
              </a:rPr>
              <a:t> </a:t>
            </a:r>
            <a:r>
              <a:rPr lang="en-US" altLang="ja-JP" dirty="0">
                <a:solidFill>
                  <a:schemeClr val="tx1">
                    <a:lumMod val="65000"/>
                    <a:lumOff val="35000"/>
                  </a:schemeClr>
                </a:solidFill>
                <a:ea typeface="ＭＳ Ｐゴシック" pitchFamily="34" charset="-128"/>
                <a:cs typeface="Times New Roman" pitchFamily="18" charset="0"/>
              </a:rPr>
              <a:t>and approved by the Graduate Affairs Committee</a:t>
            </a:r>
            <a:r>
              <a:rPr lang="en-US" altLang="ja-JP" dirty="0">
                <a:ea typeface="ＭＳ Ｐゴシック" pitchFamily="34" charset="-128"/>
                <a:cs typeface="Times New Roman" pitchFamily="18" charset="0"/>
              </a:rPr>
              <a:t> </a:t>
            </a:r>
            <a:r>
              <a:rPr lang="en-US" altLang="ja-JP" b="1" dirty="0">
                <a:solidFill>
                  <a:srgbClr val="C00000"/>
                </a:solidFill>
                <a:ea typeface="ＭＳ Ｐゴシック" pitchFamily="34" charset="-128"/>
                <a:cs typeface="Times New Roman" pitchFamily="18" charset="0"/>
              </a:rPr>
              <a:t>before the beginning of the student</a:t>
            </a:r>
            <a:r>
              <a:rPr lang="ja-JP" altLang="en-US" b="1" dirty="0">
                <a:solidFill>
                  <a:srgbClr val="C00000"/>
                </a:solidFill>
                <a:ea typeface="ＭＳ Ｐゴシック" pitchFamily="34" charset="-128"/>
                <a:cs typeface="Times New Roman" pitchFamily="18" charset="0"/>
              </a:rPr>
              <a:t>’</a:t>
            </a:r>
            <a:r>
              <a:rPr lang="en-US" altLang="ja-JP" b="1" dirty="0">
                <a:solidFill>
                  <a:srgbClr val="C00000"/>
                </a:solidFill>
                <a:ea typeface="ＭＳ Ｐゴシック" pitchFamily="34" charset="-128"/>
                <a:cs typeface="Times New Roman" pitchFamily="18" charset="0"/>
              </a:rPr>
              <a:t>s second semester</a:t>
            </a:r>
            <a:r>
              <a:rPr lang="en-US" altLang="ja-JP" dirty="0">
                <a:solidFill>
                  <a:srgbClr val="C00000"/>
                </a:solidFill>
                <a:ea typeface="ＭＳ Ｐゴシック" pitchFamily="34" charset="-128"/>
                <a:cs typeface="Times New Roman" pitchFamily="18" charset="0"/>
              </a:rPr>
              <a:t> </a:t>
            </a:r>
            <a:r>
              <a:rPr lang="en-US" altLang="ja-JP" dirty="0">
                <a:solidFill>
                  <a:schemeClr val="tx1">
                    <a:lumMod val="65000"/>
                    <a:lumOff val="35000"/>
                  </a:schemeClr>
                </a:solidFill>
                <a:ea typeface="ＭＳ Ｐゴシック" pitchFamily="34" charset="-128"/>
                <a:cs typeface="Times New Roman" pitchFamily="18" charset="0"/>
              </a:rPr>
              <a:t>in the program.  (Changes to the list can only be made with the approval of the student, the research advisor, and the Graduate Affairs Committee.) </a:t>
            </a:r>
          </a:p>
          <a:p>
            <a:pPr>
              <a:buFont typeface="Wingdings" pitchFamily="2" charset="2"/>
              <a:buNone/>
              <a:defRPr/>
            </a:pPr>
            <a:endParaRPr lang="en-US" altLang="en-US" b="1" dirty="0">
              <a:ea typeface="ＭＳ Ｐゴシック" pitchFamily="34" charset="-128"/>
              <a:cs typeface="Times New Roman" pitchFamily="18" charset="0"/>
            </a:endParaRPr>
          </a:p>
          <a:p>
            <a:pPr>
              <a:buFont typeface="Wingdings" pitchFamily="2" charset="2"/>
              <a:buNone/>
              <a:defRPr/>
            </a:pPr>
            <a:r>
              <a:rPr lang="en-US" altLang="en-US" b="1" dirty="0">
                <a:solidFill>
                  <a:srgbClr val="0070C0"/>
                </a:solidFill>
                <a:ea typeface="ＭＳ Ｐゴシック" pitchFamily="34" charset="-128"/>
                <a:cs typeface="Times New Roman" pitchFamily="18" charset="0"/>
              </a:rPr>
              <a:t>Note</a:t>
            </a:r>
            <a:r>
              <a:rPr lang="en-US" altLang="en-US" dirty="0">
                <a:ea typeface="ＭＳ Ｐゴシック" pitchFamily="34" charset="-128"/>
                <a:cs typeface="Times New Roman" pitchFamily="18" charset="0"/>
              </a:rPr>
              <a:t>: </a:t>
            </a:r>
            <a:r>
              <a:rPr lang="en-US" altLang="en-US" dirty="0">
                <a:solidFill>
                  <a:schemeClr val="tx1">
                    <a:lumMod val="65000"/>
                    <a:lumOff val="35000"/>
                  </a:schemeClr>
                </a:solidFill>
                <a:ea typeface="ＭＳ Ｐゴシック" pitchFamily="34" charset="-128"/>
                <a:cs typeface="Times New Roman" pitchFamily="18" charset="0"/>
              </a:rPr>
              <a:t>these four courses represent a minimal set and do not preclude the student, with consultation of their research advisor, from taking additional courses in support of their research effort. </a:t>
            </a:r>
          </a:p>
          <a:p>
            <a:pPr>
              <a:spcAft>
                <a:spcPts val="3000"/>
              </a:spcAft>
              <a:buFont typeface="Wingdings" pitchFamily="2" charset="2"/>
              <a:buNone/>
              <a:defRPr/>
            </a:pPr>
            <a:endParaRPr lang="en-US" altLang="en-US" dirty="0">
              <a:ea typeface="ＭＳ Ｐゴシック" pitchFamily="34" charset="-128"/>
            </a:endParaRPr>
          </a:p>
          <a:p>
            <a:pPr>
              <a:spcAft>
                <a:spcPts val="3000"/>
              </a:spcAft>
              <a:buFont typeface="Wingdings" pitchFamily="2" charset="2"/>
              <a:buNone/>
              <a:defRPr/>
            </a:pPr>
            <a:endParaRPr lang="en-US" altLang="en-US" sz="1400" dirty="0">
              <a:ea typeface="ＭＳ Ｐゴシック" pitchFamily="34" charset="-128"/>
            </a:endParaRPr>
          </a:p>
        </p:txBody>
      </p:sp>
      <p:sp>
        <p:nvSpPr>
          <p:cNvPr id="717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2"/>
              </a:buClr>
              <a:buFont typeface="Wingdings" pitchFamily="2" charset="2"/>
              <a:buChar char="§"/>
              <a:defRPr sz="2000">
                <a:solidFill>
                  <a:schemeClr val="tx1"/>
                </a:solidFill>
                <a:latin typeface="Arial" pitchFamily="34" charset="0"/>
                <a:ea typeface="ＭＳ Ｐゴシック" pitchFamily="34" charset="-128"/>
                <a:cs typeface="MS Pゴシック" charset="0"/>
              </a:defRPr>
            </a:lvl1pPr>
            <a:lvl2pPr marL="742950" indent="-285750" eaLnBrk="0" hangingPunct="0">
              <a:spcBef>
                <a:spcPct val="20000"/>
              </a:spcBef>
              <a:buClr>
                <a:schemeClr val="tx2"/>
              </a:buClr>
              <a:buFont typeface="Wingdings" pitchFamily="2" charset="2"/>
              <a:buChar char="§"/>
              <a:defRPr sz="2800">
                <a:solidFill>
                  <a:schemeClr val="tx1"/>
                </a:solidFill>
                <a:latin typeface="Arial" pitchFamily="34" charset="0"/>
                <a:ea typeface="MS Pゴシック" charset="0"/>
                <a:cs typeface="MS Pゴシック" charset="0"/>
              </a:defRPr>
            </a:lvl2pPr>
            <a:lvl3pPr marL="1143000" indent="-228600" eaLnBrk="0" hangingPunct="0">
              <a:spcBef>
                <a:spcPct val="20000"/>
              </a:spcBef>
              <a:buClr>
                <a:schemeClr val="tx2"/>
              </a:buClr>
              <a:buFont typeface="Wingdings" pitchFamily="2" charset="2"/>
              <a:buChar char="§"/>
              <a:defRPr sz="1600">
                <a:solidFill>
                  <a:schemeClr val="tx1"/>
                </a:solidFill>
                <a:latin typeface="Arial" pitchFamily="34" charset="0"/>
                <a:ea typeface="MS Pゴシック" charset="0"/>
                <a:cs typeface="MS Pゴシック" charset="0"/>
              </a:defRPr>
            </a:lvl3pPr>
            <a:lvl4pPr marL="1600200" indent="-228600" eaLnBrk="0" hangingPunct="0">
              <a:spcBef>
                <a:spcPct val="20000"/>
              </a:spcBef>
              <a:buClr>
                <a:schemeClr val="tx2"/>
              </a:buClr>
              <a:buFont typeface="Wingdings" pitchFamily="2" charset="2"/>
              <a:buChar char="§"/>
              <a:defRPr sz="1400">
                <a:solidFill>
                  <a:schemeClr val="tx1"/>
                </a:solidFill>
                <a:latin typeface="Arial" pitchFamily="34" charset="0"/>
                <a:ea typeface="MS Pゴシック" charset="0"/>
                <a:cs typeface="MS Pゴシック" charset="0"/>
              </a:defRPr>
            </a:lvl4pPr>
            <a:lvl5pPr marL="2057400" indent="-228600" eaLnBrk="0" hangingPunct="0">
              <a:spcBef>
                <a:spcPct val="20000"/>
              </a:spcBef>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5pPr>
            <a:lvl6pPr marL="25146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6pPr>
            <a:lvl7pPr marL="29718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7pPr>
            <a:lvl8pPr marL="34290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8pPr>
            <a:lvl9pPr marL="38862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9pPr>
          </a:lstStyle>
          <a:p>
            <a:pPr>
              <a:spcBef>
                <a:spcPct val="0"/>
              </a:spcBef>
              <a:buClrTx/>
              <a:buFontTx/>
              <a:buNone/>
            </a:pPr>
            <a:fld id="{19FA55E9-D86D-4DAA-A412-0837DF98AB26}" type="datetime4">
              <a:rPr lang="en-US" altLang="zh-CN" sz="1000" smtClean="0">
                <a:solidFill>
                  <a:schemeClr val="bg2"/>
                </a:solidFill>
              </a:rPr>
              <a:pPr>
                <a:spcBef>
                  <a:spcPct val="0"/>
                </a:spcBef>
                <a:buClrTx/>
                <a:buFontTx/>
                <a:buNone/>
              </a:pPr>
              <a:t>August 7, 2025</a:t>
            </a:fld>
            <a:endParaRPr lang="en-US" altLang="zh-CN" sz="1000">
              <a:solidFill>
                <a:schemeClr val="bg2"/>
              </a:solidFill>
            </a:endParaRPr>
          </a:p>
        </p:txBody>
      </p:sp>
      <p:sp>
        <p:nvSpPr>
          <p:cNvPr id="717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2"/>
              </a:buClr>
              <a:buFont typeface="Wingdings" pitchFamily="2" charset="2"/>
              <a:buChar char="§"/>
              <a:defRPr sz="2000">
                <a:solidFill>
                  <a:schemeClr val="tx1"/>
                </a:solidFill>
                <a:latin typeface="Arial" pitchFamily="34" charset="0"/>
                <a:ea typeface="ＭＳ Ｐゴシック" pitchFamily="34" charset="-128"/>
                <a:cs typeface="MS Pゴシック" charset="0"/>
              </a:defRPr>
            </a:lvl1pPr>
            <a:lvl2pPr marL="742950" indent="-285750" eaLnBrk="0" hangingPunct="0">
              <a:spcBef>
                <a:spcPct val="20000"/>
              </a:spcBef>
              <a:buClr>
                <a:schemeClr val="tx2"/>
              </a:buClr>
              <a:buFont typeface="Wingdings" pitchFamily="2" charset="2"/>
              <a:buChar char="§"/>
              <a:defRPr sz="2800">
                <a:solidFill>
                  <a:schemeClr val="tx1"/>
                </a:solidFill>
                <a:latin typeface="Arial" pitchFamily="34" charset="0"/>
                <a:ea typeface="MS Pゴシック" charset="0"/>
                <a:cs typeface="MS Pゴシック" charset="0"/>
              </a:defRPr>
            </a:lvl2pPr>
            <a:lvl3pPr marL="1143000" indent="-228600" eaLnBrk="0" hangingPunct="0">
              <a:spcBef>
                <a:spcPct val="20000"/>
              </a:spcBef>
              <a:buClr>
                <a:schemeClr val="tx2"/>
              </a:buClr>
              <a:buFont typeface="Wingdings" pitchFamily="2" charset="2"/>
              <a:buChar char="§"/>
              <a:defRPr sz="1600">
                <a:solidFill>
                  <a:schemeClr val="tx1"/>
                </a:solidFill>
                <a:latin typeface="Arial" pitchFamily="34" charset="0"/>
                <a:ea typeface="MS Pゴシック" charset="0"/>
                <a:cs typeface="MS Pゴシック" charset="0"/>
              </a:defRPr>
            </a:lvl3pPr>
            <a:lvl4pPr marL="1600200" indent="-228600" eaLnBrk="0" hangingPunct="0">
              <a:spcBef>
                <a:spcPct val="20000"/>
              </a:spcBef>
              <a:buClr>
                <a:schemeClr val="tx2"/>
              </a:buClr>
              <a:buFont typeface="Wingdings" pitchFamily="2" charset="2"/>
              <a:buChar char="§"/>
              <a:defRPr sz="1400">
                <a:solidFill>
                  <a:schemeClr val="tx1"/>
                </a:solidFill>
                <a:latin typeface="Arial" pitchFamily="34" charset="0"/>
                <a:ea typeface="MS Pゴシック" charset="0"/>
                <a:cs typeface="MS Pゴシック" charset="0"/>
              </a:defRPr>
            </a:lvl4pPr>
            <a:lvl5pPr marL="2057400" indent="-228600" eaLnBrk="0" hangingPunct="0">
              <a:spcBef>
                <a:spcPct val="20000"/>
              </a:spcBef>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5pPr>
            <a:lvl6pPr marL="25146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6pPr>
            <a:lvl7pPr marL="29718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7pPr>
            <a:lvl8pPr marL="34290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8pPr>
            <a:lvl9pPr marL="38862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9pPr>
          </a:lstStyle>
          <a:p>
            <a:pPr>
              <a:spcBef>
                <a:spcPct val="0"/>
              </a:spcBef>
              <a:buClrTx/>
              <a:buFontTx/>
              <a:buNone/>
            </a:pPr>
            <a:fld id="{BF3F7D0A-8CCC-4792-B7ED-5B0B0AB65961}" type="slidenum">
              <a:rPr lang="en-US" altLang="zh-CN" sz="1000" smtClean="0">
                <a:solidFill>
                  <a:schemeClr val="bg2"/>
                </a:solidFill>
              </a:rPr>
              <a:pPr>
                <a:spcBef>
                  <a:spcPct val="0"/>
                </a:spcBef>
                <a:buClrTx/>
                <a:buFontTx/>
                <a:buNone/>
              </a:pPr>
              <a:t>7</a:t>
            </a:fld>
            <a:endParaRPr lang="en-US" altLang="zh-CN" sz="1000">
              <a:solidFill>
                <a:schemeClr val="bg2"/>
              </a:solidFill>
            </a:endParaRPr>
          </a:p>
        </p:txBody>
      </p:sp>
    </p:spTree>
    <p:extLst>
      <p:ext uri="{BB962C8B-B14F-4D97-AF65-F5344CB8AC3E}">
        <p14:creationId xmlns:p14="http://schemas.microsoft.com/office/powerpoint/2010/main" val="4270478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dirty="0">
                <a:latin typeface="+mj-lt"/>
                <a:ea typeface="ＭＳ Ｐゴシック" pitchFamily="34" charset="-128"/>
              </a:rPr>
              <a:t>Choosing an Advisor</a:t>
            </a:r>
          </a:p>
        </p:txBody>
      </p:sp>
      <p:sp>
        <p:nvSpPr>
          <p:cNvPr id="9219" name="Content Placeholder 2"/>
          <p:cNvSpPr>
            <a:spLocks noGrp="1"/>
          </p:cNvSpPr>
          <p:nvPr>
            <p:ph idx="1"/>
          </p:nvPr>
        </p:nvSpPr>
        <p:spPr>
          <a:xfrm>
            <a:off x="152400" y="1047232"/>
            <a:ext cx="8763000" cy="5810768"/>
          </a:xfrm>
        </p:spPr>
        <p:txBody>
          <a:bodyPr>
            <a:normAutofit fontScale="77500" lnSpcReduction="20000"/>
          </a:bodyPr>
          <a:lstStyle/>
          <a:p>
            <a:pPr>
              <a:buFont typeface="Wingdings" pitchFamily="2" charset="2"/>
              <a:buNone/>
            </a:pPr>
            <a:r>
              <a:rPr lang="en-US" altLang="en-US" sz="3000" b="1" i="1" dirty="0">
                <a:solidFill>
                  <a:schemeClr val="tx1"/>
                </a:solidFill>
                <a:latin typeface="Times New Roman" pitchFamily="18" charset="0"/>
                <a:ea typeface="ＭＳ Ｐゴシック" pitchFamily="34" charset="-128"/>
                <a:cs typeface="Times New Roman" pitchFamily="18" charset="0"/>
              </a:rPr>
              <a:t>    </a:t>
            </a:r>
            <a:r>
              <a:rPr lang="en-US" altLang="en-US" sz="3000" b="1" i="1" dirty="0">
                <a:solidFill>
                  <a:schemeClr val="tx1"/>
                </a:solidFill>
                <a:ea typeface="ＭＳ Ｐゴシック" pitchFamily="34" charset="-128"/>
                <a:cs typeface="Times New Roman" pitchFamily="18" charset="0"/>
              </a:rPr>
              <a:t>Choosing your advisor is probably the most important career decision you will ever make, so do it carefully!!!!</a:t>
            </a:r>
          </a:p>
          <a:p>
            <a:endParaRPr lang="en-US" altLang="en-US" sz="2400" dirty="0">
              <a:ea typeface="ＭＳ Ｐゴシック" pitchFamily="34" charset="-128"/>
              <a:cs typeface="Times New Roman" pitchFamily="18" charset="0"/>
            </a:endParaRPr>
          </a:p>
          <a:p>
            <a:r>
              <a:rPr lang="en-US" altLang="en-US" sz="3100" dirty="0">
                <a:solidFill>
                  <a:schemeClr val="tx1">
                    <a:lumMod val="75000"/>
                    <a:lumOff val="25000"/>
                  </a:schemeClr>
                </a:solidFill>
                <a:ea typeface="ＭＳ Ｐゴシック" pitchFamily="34" charset="-128"/>
                <a:cs typeface="Times New Roman" pitchFamily="18" charset="0"/>
              </a:rPr>
              <a:t>You are required to choose an advisor by </a:t>
            </a:r>
            <a:r>
              <a:rPr lang="en-US" altLang="en-US" sz="3100" b="1" dirty="0">
                <a:solidFill>
                  <a:srgbClr val="FF0000"/>
                </a:solidFill>
                <a:ea typeface="ＭＳ Ｐゴシック" pitchFamily="34" charset="-128"/>
                <a:cs typeface="Times New Roman" pitchFamily="18" charset="0"/>
              </a:rPr>
              <a:t>Nov. 15</a:t>
            </a:r>
            <a:r>
              <a:rPr lang="en-US" altLang="en-US" sz="3100" b="1" baseline="30000" dirty="0">
                <a:solidFill>
                  <a:srgbClr val="FF0000"/>
                </a:solidFill>
                <a:ea typeface="ＭＳ Ｐゴシック" pitchFamily="34" charset="-128"/>
                <a:cs typeface="Times New Roman" pitchFamily="18" charset="0"/>
              </a:rPr>
              <a:t>th</a:t>
            </a:r>
            <a:r>
              <a:rPr lang="en-US" altLang="en-US" sz="3100" b="1" dirty="0">
                <a:solidFill>
                  <a:schemeClr val="tx1">
                    <a:lumMod val="75000"/>
                    <a:lumOff val="25000"/>
                  </a:schemeClr>
                </a:solidFill>
                <a:ea typeface="ＭＳ Ｐゴシック" pitchFamily="34" charset="-128"/>
                <a:cs typeface="Times New Roman" pitchFamily="18" charset="0"/>
              </a:rPr>
              <a:t>,</a:t>
            </a:r>
            <a:r>
              <a:rPr lang="en-US" altLang="en-US" sz="3100" b="1" dirty="0">
                <a:solidFill>
                  <a:srgbClr val="FF0000"/>
                </a:solidFill>
                <a:ea typeface="ＭＳ Ｐゴシック" pitchFamily="34" charset="-128"/>
                <a:cs typeface="Times New Roman" pitchFamily="18" charset="0"/>
              </a:rPr>
              <a:t> 2025</a:t>
            </a:r>
          </a:p>
          <a:p>
            <a:r>
              <a:rPr lang="en-US" altLang="en-US" sz="3100" dirty="0">
                <a:solidFill>
                  <a:schemeClr val="tx1">
                    <a:lumMod val="75000"/>
                    <a:lumOff val="25000"/>
                  </a:schemeClr>
                </a:solidFill>
                <a:ea typeface="ＭＳ Ｐゴシック" pitchFamily="34" charset="-128"/>
                <a:cs typeface="Times New Roman" pitchFamily="18" charset="0"/>
              </a:rPr>
              <a:t>Things to do…</a:t>
            </a:r>
          </a:p>
          <a:p>
            <a:pPr lvl="1"/>
            <a:r>
              <a:rPr lang="en-US" altLang="en-US" sz="3100" dirty="0">
                <a:solidFill>
                  <a:schemeClr val="tx1"/>
                </a:solidFill>
                <a:ea typeface="ＭＳ Ｐゴシック" pitchFamily="34" charset="-128"/>
              </a:rPr>
              <a:t>Interview Faculty</a:t>
            </a:r>
            <a:r>
              <a:rPr lang="en-US" altLang="en-US" sz="3100" dirty="0">
                <a:ea typeface="ＭＳ Ｐゴシック" pitchFamily="34" charset="-128"/>
              </a:rPr>
              <a:t> (required to </a:t>
            </a:r>
            <a:r>
              <a:rPr lang="en-US" altLang="en-US" sz="3100" b="1" dirty="0">
                <a:solidFill>
                  <a:srgbClr val="C00000"/>
                </a:solidFill>
                <a:ea typeface="ＭＳ Ｐゴシック" pitchFamily="34" charset="-128"/>
              </a:rPr>
              <a:t>interview at least 4</a:t>
            </a:r>
            <a:r>
              <a:rPr lang="en-US" altLang="en-US" sz="3100" dirty="0">
                <a:ea typeface="ＭＳ Ｐゴシック" pitchFamily="34" charset="-128"/>
              </a:rPr>
              <a:t>)</a:t>
            </a:r>
          </a:p>
          <a:p>
            <a:pPr lvl="1"/>
            <a:r>
              <a:rPr lang="en-US" altLang="en-US" sz="3100" dirty="0">
                <a:solidFill>
                  <a:schemeClr val="tx1"/>
                </a:solidFill>
                <a:ea typeface="ＭＳ Ｐゴシック" pitchFamily="34" charset="-128"/>
              </a:rPr>
              <a:t>Go to group meetings</a:t>
            </a:r>
          </a:p>
          <a:p>
            <a:pPr lvl="1"/>
            <a:r>
              <a:rPr lang="en-US" altLang="en-US" sz="3100" dirty="0">
                <a:solidFill>
                  <a:schemeClr val="tx1"/>
                </a:solidFill>
                <a:ea typeface="ＭＳ Ｐゴシック" pitchFamily="34" charset="-128"/>
              </a:rPr>
              <a:t>Read recent publications</a:t>
            </a:r>
          </a:p>
          <a:p>
            <a:pPr lvl="1"/>
            <a:r>
              <a:rPr lang="en-US" altLang="en-US" sz="3100" dirty="0">
                <a:solidFill>
                  <a:schemeClr val="tx1"/>
                </a:solidFill>
                <a:ea typeface="ＭＳ Ｐゴシック" pitchFamily="34" charset="-128"/>
              </a:rPr>
              <a:t>Talk to advanced graduate students to find out what life is like in the groups in which you are interested </a:t>
            </a:r>
          </a:p>
          <a:p>
            <a:pPr lvl="1"/>
            <a:r>
              <a:rPr lang="en-US" altLang="en-US" sz="3100" dirty="0">
                <a:solidFill>
                  <a:schemeClr val="tx1"/>
                </a:solidFill>
                <a:ea typeface="ＭＳ Ｐゴシック" pitchFamily="34" charset="-128"/>
              </a:rPr>
              <a:t>Turn in signed interview forms to </a:t>
            </a:r>
            <a:r>
              <a:rPr lang="en-US" altLang="en-US" sz="3100" dirty="0">
                <a:solidFill>
                  <a:srgbClr val="0070C0"/>
                </a:solidFill>
                <a:ea typeface="ＭＳ Ｐゴシック" pitchFamily="34" charset="-128"/>
              </a:rPr>
              <a:t>Ross Perryman </a:t>
            </a:r>
            <a:r>
              <a:rPr lang="en-US" altLang="en-US" sz="3100" dirty="0">
                <a:solidFill>
                  <a:schemeClr val="tx1"/>
                </a:solidFill>
                <a:ea typeface="ＭＳ Ｐゴシック" pitchFamily="34" charset="-128"/>
              </a:rPr>
              <a:t>by </a:t>
            </a:r>
            <a:r>
              <a:rPr lang="en-US" altLang="en-US" sz="3100" b="1" dirty="0">
                <a:solidFill>
                  <a:srgbClr val="FF0000"/>
                </a:solidFill>
                <a:ea typeface="ＭＳ Ｐゴシック" pitchFamily="34" charset="-128"/>
              </a:rPr>
              <a:t>Oct. 15</a:t>
            </a:r>
            <a:r>
              <a:rPr lang="en-US" altLang="en-US" sz="3100" b="1" baseline="30000" dirty="0">
                <a:solidFill>
                  <a:srgbClr val="FF0000"/>
                </a:solidFill>
                <a:ea typeface="ＭＳ Ｐゴシック" pitchFamily="34" charset="-128"/>
              </a:rPr>
              <a:t>th</a:t>
            </a:r>
            <a:r>
              <a:rPr lang="en-US" altLang="en-US" sz="3100" b="1" dirty="0">
                <a:solidFill>
                  <a:srgbClr val="FF0000"/>
                </a:solidFill>
                <a:ea typeface="ＭＳ Ｐゴシック" pitchFamily="34" charset="-128"/>
              </a:rPr>
              <a:t> </a:t>
            </a:r>
          </a:p>
          <a:p>
            <a:pPr>
              <a:buFont typeface="Wingdings" pitchFamily="2" charset="2"/>
              <a:buNone/>
            </a:pPr>
            <a:r>
              <a:rPr lang="en-US" altLang="en-US" sz="3600" dirty="0">
                <a:ea typeface="ＭＳ Ｐゴシック" pitchFamily="34" charset="-128"/>
                <a:cs typeface="Times New Roman" pitchFamily="18" charset="0"/>
              </a:rPr>
              <a:t>	</a:t>
            </a:r>
          </a:p>
          <a:p>
            <a:pPr>
              <a:buFont typeface="Wingdings" pitchFamily="2" charset="2"/>
              <a:buNone/>
            </a:pPr>
            <a:r>
              <a:rPr lang="en-US" altLang="en-US" i="1" dirty="0">
                <a:latin typeface="Times New Roman" pitchFamily="18" charset="0"/>
                <a:ea typeface="ＭＳ Ｐゴシック" pitchFamily="34" charset="-128"/>
                <a:cs typeface="Times New Roman" pitchFamily="18" charset="0"/>
              </a:rPr>
              <a:t>	</a:t>
            </a:r>
            <a:endParaRPr lang="en-US" altLang="en-US" dirty="0">
              <a:ea typeface="ＭＳ Ｐゴシック" pitchFamily="34" charset="-128"/>
            </a:endParaRPr>
          </a:p>
          <a:p>
            <a:pPr>
              <a:spcAft>
                <a:spcPts val="3000"/>
              </a:spcAft>
              <a:buFont typeface="Wingdings" pitchFamily="2" charset="2"/>
              <a:buNone/>
            </a:pPr>
            <a:endParaRPr lang="en-US" altLang="en-US" sz="1400" dirty="0">
              <a:ea typeface="ＭＳ Ｐゴシック" pitchFamily="34" charset="-128"/>
            </a:endParaRPr>
          </a:p>
        </p:txBody>
      </p:sp>
      <p:sp>
        <p:nvSpPr>
          <p:cNvPr id="922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2"/>
              </a:buClr>
              <a:buFont typeface="Wingdings" pitchFamily="2" charset="2"/>
              <a:buChar char="§"/>
              <a:defRPr sz="2000">
                <a:solidFill>
                  <a:schemeClr val="tx1"/>
                </a:solidFill>
                <a:latin typeface="Arial" pitchFamily="34" charset="0"/>
                <a:ea typeface="ＭＳ Ｐゴシック" pitchFamily="34" charset="-128"/>
                <a:cs typeface="MS Pゴシック" charset="0"/>
              </a:defRPr>
            </a:lvl1pPr>
            <a:lvl2pPr marL="742950" indent="-285750" eaLnBrk="0" hangingPunct="0">
              <a:spcBef>
                <a:spcPct val="20000"/>
              </a:spcBef>
              <a:buClr>
                <a:schemeClr val="tx2"/>
              </a:buClr>
              <a:buFont typeface="Wingdings" pitchFamily="2" charset="2"/>
              <a:buChar char="§"/>
              <a:defRPr sz="2800">
                <a:solidFill>
                  <a:schemeClr val="tx1"/>
                </a:solidFill>
                <a:latin typeface="Arial" pitchFamily="34" charset="0"/>
                <a:ea typeface="MS Pゴシック" charset="0"/>
                <a:cs typeface="MS Pゴシック" charset="0"/>
              </a:defRPr>
            </a:lvl2pPr>
            <a:lvl3pPr marL="1143000" indent="-228600" eaLnBrk="0" hangingPunct="0">
              <a:spcBef>
                <a:spcPct val="20000"/>
              </a:spcBef>
              <a:buClr>
                <a:schemeClr val="tx2"/>
              </a:buClr>
              <a:buFont typeface="Wingdings" pitchFamily="2" charset="2"/>
              <a:buChar char="§"/>
              <a:defRPr sz="1600">
                <a:solidFill>
                  <a:schemeClr val="tx1"/>
                </a:solidFill>
                <a:latin typeface="Arial" pitchFamily="34" charset="0"/>
                <a:ea typeface="MS Pゴシック" charset="0"/>
                <a:cs typeface="MS Pゴシック" charset="0"/>
              </a:defRPr>
            </a:lvl3pPr>
            <a:lvl4pPr marL="1600200" indent="-228600" eaLnBrk="0" hangingPunct="0">
              <a:spcBef>
                <a:spcPct val="20000"/>
              </a:spcBef>
              <a:buClr>
                <a:schemeClr val="tx2"/>
              </a:buClr>
              <a:buFont typeface="Wingdings" pitchFamily="2" charset="2"/>
              <a:buChar char="§"/>
              <a:defRPr sz="1400">
                <a:solidFill>
                  <a:schemeClr val="tx1"/>
                </a:solidFill>
                <a:latin typeface="Arial" pitchFamily="34" charset="0"/>
                <a:ea typeface="MS Pゴシック" charset="0"/>
                <a:cs typeface="MS Pゴシック" charset="0"/>
              </a:defRPr>
            </a:lvl4pPr>
            <a:lvl5pPr marL="2057400" indent="-228600" eaLnBrk="0" hangingPunct="0">
              <a:spcBef>
                <a:spcPct val="20000"/>
              </a:spcBef>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5pPr>
            <a:lvl6pPr marL="25146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6pPr>
            <a:lvl7pPr marL="29718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7pPr>
            <a:lvl8pPr marL="34290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8pPr>
            <a:lvl9pPr marL="38862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9pPr>
          </a:lstStyle>
          <a:p>
            <a:pPr>
              <a:spcBef>
                <a:spcPct val="0"/>
              </a:spcBef>
              <a:buClrTx/>
              <a:buFontTx/>
              <a:buNone/>
            </a:pPr>
            <a:fld id="{90926023-38D3-4783-ABE7-EEF41A9B7CCE}" type="datetime4">
              <a:rPr lang="en-US" altLang="zh-CN" sz="1000" smtClean="0">
                <a:solidFill>
                  <a:schemeClr val="bg2"/>
                </a:solidFill>
              </a:rPr>
              <a:pPr>
                <a:spcBef>
                  <a:spcPct val="0"/>
                </a:spcBef>
                <a:buClrTx/>
                <a:buFontTx/>
                <a:buNone/>
              </a:pPr>
              <a:t>August 7, 2025</a:t>
            </a:fld>
            <a:endParaRPr lang="en-US" altLang="zh-CN" sz="1000">
              <a:solidFill>
                <a:schemeClr val="bg2"/>
              </a:solidFill>
            </a:endParaRPr>
          </a:p>
        </p:txBody>
      </p:sp>
      <p:sp>
        <p:nvSpPr>
          <p:cNvPr id="922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2"/>
              </a:buClr>
              <a:buFont typeface="Wingdings" pitchFamily="2" charset="2"/>
              <a:buChar char="§"/>
              <a:defRPr sz="2000">
                <a:solidFill>
                  <a:schemeClr val="tx1"/>
                </a:solidFill>
                <a:latin typeface="Arial" pitchFamily="34" charset="0"/>
                <a:ea typeface="ＭＳ Ｐゴシック" pitchFamily="34" charset="-128"/>
                <a:cs typeface="MS Pゴシック" charset="0"/>
              </a:defRPr>
            </a:lvl1pPr>
            <a:lvl2pPr marL="742950" indent="-285750" eaLnBrk="0" hangingPunct="0">
              <a:spcBef>
                <a:spcPct val="20000"/>
              </a:spcBef>
              <a:buClr>
                <a:schemeClr val="tx2"/>
              </a:buClr>
              <a:buFont typeface="Wingdings" pitchFamily="2" charset="2"/>
              <a:buChar char="§"/>
              <a:defRPr sz="2800">
                <a:solidFill>
                  <a:schemeClr val="tx1"/>
                </a:solidFill>
                <a:latin typeface="Arial" pitchFamily="34" charset="0"/>
                <a:ea typeface="MS Pゴシック" charset="0"/>
                <a:cs typeface="MS Pゴシック" charset="0"/>
              </a:defRPr>
            </a:lvl2pPr>
            <a:lvl3pPr marL="1143000" indent="-228600" eaLnBrk="0" hangingPunct="0">
              <a:spcBef>
                <a:spcPct val="20000"/>
              </a:spcBef>
              <a:buClr>
                <a:schemeClr val="tx2"/>
              </a:buClr>
              <a:buFont typeface="Wingdings" pitchFamily="2" charset="2"/>
              <a:buChar char="§"/>
              <a:defRPr sz="1600">
                <a:solidFill>
                  <a:schemeClr val="tx1"/>
                </a:solidFill>
                <a:latin typeface="Arial" pitchFamily="34" charset="0"/>
                <a:ea typeface="MS Pゴシック" charset="0"/>
                <a:cs typeface="MS Pゴシック" charset="0"/>
              </a:defRPr>
            </a:lvl3pPr>
            <a:lvl4pPr marL="1600200" indent="-228600" eaLnBrk="0" hangingPunct="0">
              <a:spcBef>
                <a:spcPct val="20000"/>
              </a:spcBef>
              <a:buClr>
                <a:schemeClr val="tx2"/>
              </a:buClr>
              <a:buFont typeface="Wingdings" pitchFamily="2" charset="2"/>
              <a:buChar char="§"/>
              <a:defRPr sz="1400">
                <a:solidFill>
                  <a:schemeClr val="tx1"/>
                </a:solidFill>
                <a:latin typeface="Arial" pitchFamily="34" charset="0"/>
                <a:ea typeface="MS Pゴシック" charset="0"/>
                <a:cs typeface="MS Pゴシック" charset="0"/>
              </a:defRPr>
            </a:lvl4pPr>
            <a:lvl5pPr marL="2057400" indent="-228600" eaLnBrk="0" hangingPunct="0">
              <a:spcBef>
                <a:spcPct val="20000"/>
              </a:spcBef>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5pPr>
            <a:lvl6pPr marL="25146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6pPr>
            <a:lvl7pPr marL="29718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7pPr>
            <a:lvl8pPr marL="34290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8pPr>
            <a:lvl9pPr marL="3886200" indent="-228600" eaLnBrk="0" fontAlgn="base" hangingPunct="0">
              <a:spcBef>
                <a:spcPct val="20000"/>
              </a:spcBef>
              <a:spcAft>
                <a:spcPct val="0"/>
              </a:spcAft>
              <a:buClr>
                <a:schemeClr val="tx2"/>
              </a:buClr>
              <a:buFont typeface="Wingdings" pitchFamily="2" charset="2"/>
              <a:buChar char="§"/>
              <a:defRPr sz="1200">
                <a:solidFill>
                  <a:schemeClr val="tx1"/>
                </a:solidFill>
                <a:latin typeface="Arial" pitchFamily="34" charset="0"/>
                <a:ea typeface="MS Pゴシック" charset="0"/>
                <a:cs typeface="MS Pゴシック" charset="0"/>
              </a:defRPr>
            </a:lvl9pPr>
          </a:lstStyle>
          <a:p>
            <a:pPr>
              <a:spcBef>
                <a:spcPct val="0"/>
              </a:spcBef>
              <a:buClrTx/>
              <a:buFontTx/>
              <a:buNone/>
            </a:pPr>
            <a:fld id="{848DA9EB-9E9A-4BCB-9300-F7375C482FCC}" type="slidenum">
              <a:rPr lang="en-US" altLang="zh-CN" sz="1000" smtClean="0">
                <a:solidFill>
                  <a:schemeClr val="bg2"/>
                </a:solidFill>
              </a:rPr>
              <a:pPr>
                <a:spcBef>
                  <a:spcPct val="0"/>
                </a:spcBef>
                <a:buClrTx/>
                <a:buFontTx/>
                <a:buNone/>
              </a:pPr>
              <a:t>8</a:t>
            </a:fld>
            <a:endParaRPr lang="en-US" altLang="zh-CN" sz="1000">
              <a:solidFill>
                <a:schemeClr val="bg2"/>
              </a:solidFill>
            </a:endParaRPr>
          </a:p>
        </p:txBody>
      </p:sp>
    </p:spTree>
    <p:extLst>
      <p:ext uri="{BB962C8B-B14F-4D97-AF65-F5344CB8AC3E}">
        <p14:creationId xmlns:p14="http://schemas.microsoft.com/office/powerpoint/2010/main" val="1416638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E2ED7-BE7E-4845-971A-3C9243623580}"/>
              </a:ext>
            </a:extLst>
          </p:cNvPr>
          <p:cNvSpPr>
            <a:spLocks noGrp="1"/>
          </p:cNvSpPr>
          <p:nvPr>
            <p:ph type="title"/>
          </p:nvPr>
        </p:nvSpPr>
        <p:spPr/>
        <p:txBody>
          <a:bodyPr/>
          <a:lstStyle/>
          <a:p>
            <a:r>
              <a:rPr lang="en-US" dirty="0">
                <a:latin typeface="+mj-lt"/>
              </a:rPr>
              <a:t>Now that you have chosen an advisor…</a:t>
            </a:r>
          </a:p>
        </p:txBody>
      </p:sp>
      <p:sp>
        <p:nvSpPr>
          <p:cNvPr id="3" name="Content Placeholder 2">
            <a:extLst>
              <a:ext uri="{FF2B5EF4-FFF2-40B4-BE49-F238E27FC236}">
                <a16:creationId xmlns:a16="http://schemas.microsoft.com/office/drawing/2014/main" id="{DD43D3D2-CAB9-42E0-BD72-7C85DCD1456B}"/>
              </a:ext>
            </a:extLst>
          </p:cNvPr>
          <p:cNvSpPr>
            <a:spLocks noGrp="1"/>
          </p:cNvSpPr>
          <p:nvPr>
            <p:ph idx="1"/>
          </p:nvPr>
        </p:nvSpPr>
        <p:spPr>
          <a:xfrm>
            <a:off x="366065" y="1830387"/>
            <a:ext cx="8458200" cy="4525963"/>
          </a:xfrm>
        </p:spPr>
        <p:txBody>
          <a:bodyPr/>
          <a:lstStyle/>
          <a:p>
            <a:r>
              <a:rPr lang="en-US" altLang="en-US" dirty="0">
                <a:solidFill>
                  <a:schemeClr val="tx1">
                    <a:lumMod val="65000"/>
                    <a:lumOff val="35000"/>
                  </a:schemeClr>
                </a:solidFill>
                <a:ea typeface="ＭＳ Ｐゴシック" pitchFamily="34" charset="-128"/>
                <a:cs typeface="Times New Roman" pitchFamily="18" charset="0"/>
              </a:rPr>
              <a:t>Meet with your chosen research advisor to develop an </a:t>
            </a:r>
            <a:r>
              <a:rPr lang="en-US" altLang="en-US" b="1" i="1" dirty="0">
                <a:solidFill>
                  <a:schemeClr val="tx2">
                    <a:lumMod val="75000"/>
                  </a:schemeClr>
                </a:solidFill>
                <a:ea typeface="ＭＳ Ｐゴシック" pitchFamily="34" charset="-128"/>
                <a:cs typeface="Times New Roman" pitchFamily="18" charset="0"/>
              </a:rPr>
              <a:t>Individual Curriculum Plan </a:t>
            </a:r>
            <a:r>
              <a:rPr lang="en-US" altLang="en-US" dirty="0">
                <a:solidFill>
                  <a:schemeClr val="tx1">
                    <a:lumMod val="65000"/>
                    <a:lumOff val="35000"/>
                  </a:schemeClr>
                </a:solidFill>
                <a:ea typeface="ＭＳ Ｐゴシック" pitchFamily="34" charset="-128"/>
                <a:cs typeface="Times New Roman" pitchFamily="18" charset="0"/>
              </a:rPr>
              <a:t>for courses to fulfill your required coursework and educate you in your chosen area of study.  This plan, along with your selection for </a:t>
            </a:r>
            <a:r>
              <a:rPr lang="en-US" altLang="en-US" b="1" i="1" dirty="0">
                <a:solidFill>
                  <a:schemeClr val="tx2">
                    <a:lumMod val="75000"/>
                  </a:schemeClr>
                </a:solidFill>
                <a:ea typeface="ＭＳ Ｐゴシック" pitchFamily="34" charset="-128"/>
                <a:cs typeface="Times New Roman" pitchFamily="18" charset="0"/>
              </a:rPr>
              <a:t>Research Advisory Committee </a:t>
            </a:r>
            <a:r>
              <a:rPr lang="en-US" altLang="en-US" dirty="0">
                <a:solidFill>
                  <a:schemeClr val="tx1">
                    <a:lumMod val="65000"/>
                    <a:lumOff val="35000"/>
                  </a:schemeClr>
                </a:solidFill>
                <a:ea typeface="ＭＳ Ｐゴシック" pitchFamily="34" charset="-128"/>
                <a:cs typeface="Times New Roman" pitchFamily="18" charset="0"/>
              </a:rPr>
              <a:t>must be turned in to </a:t>
            </a:r>
            <a:r>
              <a:rPr lang="en-US" altLang="en-US" dirty="0">
                <a:solidFill>
                  <a:srgbClr val="0070C0"/>
                </a:solidFill>
                <a:ea typeface="ＭＳ Ｐゴシック" pitchFamily="34" charset="-128"/>
                <a:cs typeface="Times New Roman" pitchFamily="18" charset="0"/>
              </a:rPr>
              <a:t>Ross Perryman </a:t>
            </a:r>
            <a:r>
              <a:rPr lang="en-US" altLang="en-US" dirty="0">
                <a:solidFill>
                  <a:schemeClr val="tx1">
                    <a:lumMod val="65000"/>
                    <a:lumOff val="35000"/>
                  </a:schemeClr>
                </a:solidFill>
                <a:ea typeface="ＭＳ Ｐゴシック" pitchFamily="34" charset="-128"/>
                <a:cs typeface="Times New Roman" pitchFamily="18" charset="0"/>
              </a:rPr>
              <a:t>by </a:t>
            </a:r>
            <a:r>
              <a:rPr lang="en-US" altLang="en-US" b="1" dirty="0">
                <a:solidFill>
                  <a:srgbClr val="FF0000"/>
                </a:solidFill>
                <a:ea typeface="ＭＳ Ｐゴシック" pitchFamily="34" charset="-128"/>
                <a:cs typeface="Times New Roman" pitchFamily="18" charset="0"/>
              </a:rPr>
              <a:t>Dec. 1</a:t>
            </a:r>
            <a:r>
              <a:rPr lang="en-US" altLang="en-US" b="1" baseline="30000" dirty="0">
                <a:solidFill>
                  <a:srgbClr val="FF0000"/>
                </a:solidFill>
                <a:ea typeface="ＭＳ Ｐゴシック" pitchFamily="34" charset="-128"/>
                <a:cs typeface="Times New Roman" pitchFamily="18" charset="0"/>
              </a:rPr>
              <a:t>st</a:t>
            </a:r>
            <a:r>
              <a:rPr lang="en-US" altLang="en-US" b="1" dirty="0">
                <a:solidFill>
                  <a:srgbClr val="FF0000"/>
                </a:solidFill>
                <a:ea typeface="ＭＳ Ｐゴシック" pitchFamily="34" charset="-128"/>
                <a:cs typeface="Times New Roman" pitchFamily="18" charset="0"/>
              </a:rPr>
              <a:t> 2025</a:t>
            </a:r>
            <a:r>
              <a:rPr lang="en-US" altLang="en-US" dirty="0">
                <a:solidFill>
                  <a:srgbClr val="FF0000"/>
                </a:solidFill>
                <a:ea typeface="ＭＳ Ｐゴシック" pitchFamily="34" charset="-128"/>
                <a:cs typeface="Times New Roman" pitchFamily="18" charset="0"/>
              </a:rPr>
              <a:t>.</a:t>
            </a:r>
            <a:endParaRPr lang="en-US" altLang="en-US" i="1" dirty="0">
              <a:solidFill>
                <a:srgbClr val="FF0000"/>
              </a:solidFill>
              <a:ea typeface="ＭＳ Ｐゴシック" pitchFamily="34" charset="-128"/>
              <a:cs typeface="Times New Roman" pitchFamily="18" charset="0"/>
            </a:endParaRPr>
          </a:p>
          <a:p>
            <a:endParaRPr lang="en-US" dirty="0"/>
          </a:p>
        </p:txBody>
      </p:sp>
      <p:sp>
        <p:nvSpPr>
          <p:cNvPr id="4" name="Slide Number Placeholder 3">
            <a:extLst>
              <a:ext uri="{FF2B5EF4-FFF2-40B4-BE49-F238E27FC236}">
                <a16:creationId xmlns:a16="http://schemas.microsoft.com/office/drawing/2014/main" id="{3F627C46-7413-43C2-8125-5209A294D097}"/>
              </a:ext>
            </a:extLst>
          </p:cNvPr>
          <p:cNvSpPr>
            <a:spLocks noGrp="1"/>
          </p:cNvSpPr>
          <p:nvPr>
            <p:ph type="sldNum" sz="quarter" idx="12"/>
          </p:nvPr>
        </p:nvSpPr>
        <p:spPr/>
        <p:txBody>
          <a:bodyPr/>
          <a:lstStyle/>
          <a:p>
            <a:fld id="{BA9B540C-44DA-4F69-89C9-7C84606640D3}" type="slidenum">
              <a:rPr lang="en-US" smtClean="0"/>
              <a:pPr/>
              <a:t>9</a:t>
            </a:fld>
            <a:endParaRPr lang="en-US"/>
          </a:p>
        </p:txBody>
      </p:sp>
    </p:spTree>
    <p:extLst>
      <p:ext uri="{BB962C8B-B14F-4D97-AF65-F5344CB8AC3E}">
        <p14:creationId xmlns:p14="http://schemas.microsoft.com/office/powerpoint/2010/main" val="2015649274"/>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on1">
  <a:themeElements>
    <a:clrScheme name="Jon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Jon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2500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25000" smtClean="0">
            <a:ln>
              <a:noFill/>
            </a:ln>
            <a:solidFill>
              <a:schemeClr val="tx1"/>
            </a:solidFill>
            <a:effectLst/>
            <a:latin typeface="Arial" charset="0"/>
          </a:defRPr>
        </a:defPPr>
      </a:lstStyle>
    </a:lnDef>
  </a:objectDefaults>
  <a:extraClrSchemeLst>
    <a:extraClrScheme>
      <a:clrScheme name="Jon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Jon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Jon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Jon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Jon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Jon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Jon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Jon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Jon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Jon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Jon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Jon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54651</TotalTime>
  <Words>1122</Words>
  <Application>Microsoft Office PowerPoint</Application>
  <PresentationFormat>On-screen Show (4:3)</PresentationFormat>
  <Paragraphs>115</Paragraphs>
  <Slides>17</Slides>
  <Notes>1</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17</vt:i4>
      </vt:variant>
    </vt:vector>
  </HeadingPairs>
  <TitlesOfParts>
    <vt:vector size="27" baseType="lpstr">
      <vt:lpstr>ＭＳ Ｐゴシック</vt:lpstr>
      <vt:lpstr>Arial</vt:lpstr>
      <vt:lpstr>Century Gothic</vt:lpstr>
      <vt:lpstr>Courier New</vt:lpstr>
      <vt:lpstr>Palatino Linotype</vt:lpstr>
      <vt:lpstr>Times New Roman</vt:lpstr>
      <vt:lpstr>Wingdings</vt:lpstr>
      <vt:lpstr>Jon1</vt:lpstr>
      <vt:lpstr>Executive</vt:lpstr>
      <vt:lpstr>CS ChemDraw Drawing</vt:lpstr>
      <vt:lpstr>Chemistry Graduate Program Overview</vt:lpstr>
      <vt:lpstr>First Semester at a Glance</vt:lpstr>
      <vt:lpstr>Course Requirements</vt:lpstr>
      <vt:lpstr>Responsible Scholarship in Chemical Science  CHEM700 </vt:lpstr>
      <vt:lpstr>Responsible Scholarship in Chemical Science  CHEM700 </vt:lpstr>
      <vt:lpstr>Lab Safety in Chemical Science CHEM701 </vt:lpstr>
      <vt:lpstr>Course Requirements</vt:lpstr>
      <vt:lpstr>Choosing an Advisor</vt:lpstr>
      <vt:lpstr>Now that you have chosen an advisor…</vt:lpstr>
      <vt:lpstr>Research Advisory Committee</vt:lpstr>
      <vt:lpstr>Comprehensive Oral Examination</vt:lpstr>
      <vt:lpstr>Comprehensive Oral Examination</vt:lpstr>
      <vt:lpstr>Next Steps…..</vt:lpstr>
      <vt:lpstr>Writing your Thesis and Thesis Defense</vt:lpstr>
      <vt:lpstr>PowerPoint Presentation</vt:lpstr>
      <vt:lpstr>PowerPoint Presentation</vt:lpstr>
      <vt:lpstr>PowerPoint Presentation</vt:lpstr>
    </vt:vector>
  </TitlesOfParts>
  <Company>University of Kansas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Asymmetric Catalysis: Expanding the Chiral Pool</dc:title>
  <dc:creator>JTunge</dc:creator>
  <cp:lastModifiedBy>Tunge, Jon A</cp:lastModifiedBy>
  <cp:revision>935</cp:revision>
  <dcterms:created xsi:type="dcterms:W3CDTF">2003-09-29T21:03:07Z</dcterms:created>
  <dcterms:modified xsi:type="dcterms:W3CDTF">2025-08-07T17:31:25Z</dcterms:modified>
</cp:coreProperties>
</file>